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307" r:id="rId4"/>
    <p:sldId id="308" r:id="rId5"/>
    <p:sldId id="295" r:id="rId6"/>
    <p:sldId id="309" r:id="rId7"/>
    <p:sldId id="305" r:id="rId8"/>
    <p:sldId id="283" r:id="rId9"/>
    <p:sldId id="287" r:id="rId10"/>
    <p:sldId id="302" r:id="rId11"/>
    <p:sldId id="288" r:id="rId12"/>
    <p:sldId id="289" r:id="rId13"/>
    <p:sldId id="284" r:id="rId14"/>
    <p:sldId id="290" r:id="rId15"/>
    <p:sldId id="291" r:id="rId16"/>
    <p:sldId id="292" r:id="rId17"/>
    <p:sldId id="293" r:id="rId18"/>
    <p:sldId id="297" r:id="rId19"/>
    <p:sldId id="298" r:id="rId20"/>
    <p:sldId id="299" r:id="rId21"/>
    <p:sldId id="304" r:id="rId22"/>
    <p:sldId id="296" r:id="rId23"/>
    <p:sldId id="285" r:id="rId24"/>
    <p:sldId id="303" r:id="rId25"/>
    <p:sldId id="286" r:id="rId26"/>
    <p:sldId id="294" r:id="rId27"/>
    <p:sldId id="301" r:id="rId28"/>
    <p:sldId id="30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854"/>
    <p:restoredTop sz="92683"/>
  </p:normalViewPr>
  <p:slideViewPr>
    <p:cSldViewPr snapToGrid="0" snapToObjects="1">
      <p:cViewPr varScale="1">
        <p:scale>
          <a:sx n="65" d="100"/>
          <a:sy n="65" d="100"/>
        </p:scale>
        <p:origin x="10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/>
              <a:t>LNG 161 E </a:t>
            </a:r>
            <a:r>
              <a:rPr lang="en-CA" sz="1800" b="1" dirty="0"/>
              <a:t>– Arabic Curriculum – Lecture No. </a:t>
            </a:r>
            <a:r>
              <a:rPr lang="ar-EG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 (1)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التَّحِيَّات وَالتَّعَارُف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1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9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202861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29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202861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السَّلامُ عَلَيْكُم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وَعَلَيْكُم السَّلام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7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3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5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58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0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سَعِيدٌ بِلِقَائِك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وَأَنَا أَيْضًا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68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10709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0709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4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E0D8C-3F09-D742-99E2-1BFC5478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C1FD9-3448-4D0E-A5CF-47673E5FE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4479">
            <a:off x="3598991" y="668488"/>
            <a:ext cx="3945436" cy="51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3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الشَّرَف لِي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9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وَأَنَا أَيْضًا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6EE93-1831-4C9C-A672-217D97DC38E7}"/>
              </a:ext>
            </a:extLst>
          </p:cNvPr>
          <p:cNvSpPr txBox="1"/>
          <p:nvPr/>
        </p:nvSpPr>
        <p:spPr>
          <a:xfrm>
            <a:off x="1779104" y="2166730"/>
            <a:ext cx="894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ثَانِيًا:</a:t>
            </a:r>
          </a:p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التَّعَارُف</a:t>
            </a:r>
            <a:endParaRPr lang="en-US" sz="9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مَا اسمُكَ؟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4685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اسْمِي ...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85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8875644" y="1470991"/>
            <a:ext cx="30811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مَنْ هَذا؟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مَنْ هَذِه؟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4685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هَذَا ... / هَذِه ...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4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24624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37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13488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الْحَمْدُ لِلَّه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37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1348800"/>
            <a:ext cx="2743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بِخَيْر وَالْحَمْدُ لِلَّه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554358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شُكْرًا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2432167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عَفْوًا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53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E39D6-0163-42A0-904E-EA8CED1D4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59" y="234525"/>
            <a:ext cx="8072582" cy="66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3B12B-9FFD-494C-BF33-6BD3D968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13" y="258416"/>
            <a:ext cx="7999495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6EE93-1831-4C9C-A672-217D97DC38E7}"/>
              </a:ext>
            </a:extLst>
          </p:cNvPr>
          <p:cNvSpPr txBox="1"/>
          <p:nvPr/>
        </p:nvSpPr>
        <p:spPr>
          <a:xfrm>
            <a:off x="1779104" y="2166730"/>
            <a:ext cx="894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أوَّلاً:</a:t>
            </a:r>
          </a:p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التَّحِيَّات</a:t>
            </a:r>
            <a:endParaRPr lang="en-US" sz="9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91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صَبَاحُ الخَيْر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صَبَاحُ النُّور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مَسَاءُ الخَيْر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>
                <a:latin typeface="Sakkal Majalla" panose="02000000000000000000" pitchFamily="2" charset="-78"/>
                <a:cs typeface="Sakkal Majalla" panose="02000000000000000000" pitchFamily="2" charset="-78"/>
              </a:rPr>
              <a:t>مَسَاءُ  </a:t>
            </a:r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النُّور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29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26612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26612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10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243487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243487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بِك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0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266</Words>
  <Application>Microsoft Office PowerPoint</Application>
  <PresentationFormat>Widescreen</PresentationFormat>
  <Paragraphs>124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Sakkal Majalla</vt:lpstr>
      <vt:lpstr>Office Theme</vt:lpstr>
      <vt:lpstr>الدَّرْس (1) التَّحِيَّات وَالتَّعَارُف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38</cp:revision>
  <dcterms:created xsi:type="dcterms:W3CDTF">2020-09-13T16:40:33Z</dcterms:created>
  <dcterms:modified xsi:type="dcterms:W3CDTF">2022-09-25T12:32:17Z</dcterms:modified>
</cp:coreProperties>
</file>