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07" r:id="rId3"/>
    <p:sldId id="295" r:id="rId4"/>
    <p:sldId id="309" r:id="rId5"/>
    <p:sldId id="305" r:id="rId6"/>
    <p:sldId id="283" r:id="rId7"/>
    <p:sldId id="287" r:id="rId8"/>
    <p:sldId id="302" r:id="rId9"/>
    <p:sldId id="288" r:id="rId10"/>
    <p:sldId id="516" r:id="rId11"/>
    <p:sldId id="284" r:id="rId12"/>
    <p:sldId id="517" r:id="rId13"/>
    <p:sldId id="291" r:id="rId14"/>
    <p:sldId id="518" r:id="rId15"/>
    <p:sldId id="519" r:id="rId16"/>
    <p:sldId id="297" r:id="rId17"/>
    <p:sldId id="298" r:id="rId18"/>
    <p:sldId id="299" r:id="rId19"/>
    <p:sldId id="304" r:id="rId20"/>
    <p:sldId id="296" r:id="rId21"/>
    <p:sldId id="285" r:id="rId22"/>
    <p:sldId id="303" r:id="rId23"/>
    <p:sldId id="286" r:id="rId24"/>
    <p:sldId id="520" r:id="rId25"/>
    <p:sldId id="301" r:id="rId26"/>
    <p:sldId id="300" r:id="rId27"/>
    <p:sldId id="289" r:id="rId28"/>
    <p:sldId id="290" r:id="rId29"/>
    <p:sldId id="292" r:id="rId30"/>
    <p:sldId id="293" r:id="rId31"/>
    <p:sldId id="294" r:id="rId32"/>
    <p:sldId id="515" r:id="rId33"/>
    <p:sldId id="282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ما اسمك؟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وأنت ...؟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نعم / لا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 هذا / هذه؟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هذا ... / هذه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كيف حالك؟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بخير والحمد 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ما اسمك؟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وأنت ...؟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اسمي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نعم / لا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 هذا / هذه؟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هذا ... / هذه ...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كيف حالك؟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بخير والحمد لله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 E – Arabic Curriculum – Lecture No. 3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FC126A-753F-420A-997E-65F152BBC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التَّحِيَّات وَالتَّعَارُف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Greetings &amp; acquaintance</a:t>
            </a:r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9" y="202861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0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السَّلامُ عَلَيْكُم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وَعَلَيْكُم السَّلام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7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93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25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58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30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سَعِيدٌ بِلِقَائِك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وَأَنَا أَيْضًا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68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10709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10709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4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الشَّرَف لِي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29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وَأَنَا أَيْضًا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57CDB-4225-4FCF-BE55-F159EA846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06" y="164402"/>
            <a:ext cx="6860995" cy="59922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0AB3E8-E46D-B245-A186-B0468C90EF1A}"/>
              </a:ext>
            </a:extLst>
          </p:cNvPr>
          <p:cNvSpPr/>
          <p:nvPr/>
        </p:nvSpPr>
        <p:spPr>
          <a:xfrm>
            <a:off x="2415207" y="238534"/>
            <a:ext cx="7298748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6EE93-1831-4C9C-A672-217D97DC38E7}"/>
              </a:ext>
            </a:extLst>
          </p:cNvPr>
          <p:cNvSpPr txBox="1"/>
          <p:nvPr/>
        </p:nvSpPr>
        <p:spPr>
          <a:xfrm>
            <a:off x="1779104" y="2166730"/>
            <a:ext cx="894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ثَانِيًا:</a:t>
            </a:r>
          </a:p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التَّعَارُف</a:t>
            </a:r>
            <a:endParaRPr lang="en-US" sz="9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مَا اسمُكَ؟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14685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اسْمِي ...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85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8875644" y="1470991"/>
            <a:ext cx="30811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مَنْ هَذا؟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مَنْ هَذِه؟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14685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هَذَا ... / هَذِه ...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4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حَالُكَ؟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246244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بِخَيْر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37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حَالُكَ؟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4" y="13488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الْحَمْدُ لِلَّه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37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حَالُكَ؟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4" y="1348800"/>
            <a:ext cx="2743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بِخَيْر وَالْحَمْدُ لِلَّه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8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554358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شُكْرًا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4" y="2432167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عَفْوًا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53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A3148B-A757-48F9-B7B5-C26E906C7080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9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717180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968181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27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B89C4-9D61-4329-B42D-FD920C3E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D7980-8D56-4473-A71C-1E023DF1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A35A4-7BE4-481E-954F-20B7FC45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92" y="649995"/>
            <a:ext cx="7967616" cy="55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6EE93-1831-4C9C-A672-217D97DC38E7}"/>
              </a:ext>
            </a:extLst>
          </p:cNvPr>
          <p:cNvSpPr txBox="1"/>
          <p:nvPr/>
        </p:nvSpPr>
        <p:spPr>
          <a:xfrm>
            <a:off x="1779104" y="2166730"/>
            <a:ext cx="894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أوَّلاً:</a:t>
            </a:r>
          </a:p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التَّحِيَّات</a:t>
            </a:r>
            <a:endParaRPr lang="en-US" sz="9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91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1605B-C2CE-4B11-9D50-CD9F69D8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1439B-45F2-4474-8403-D9E2E9D0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CEDC6-E5DE-4B62-B581-8D186B5D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11" y="826266"/>
            <a:ext cx="7678378" cy="52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13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DEE30-6C9D-432E-9343-CEB62719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128E9-BA02-47E5-ABEC-61EAE04D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CEF56-338F-491A-A8E1-FAA0B4AC9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88" y="1299991"/>
            <a:ext cx="7069024" cy="4258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E0C49-F964-4F74-B0D2-E2A1A67B3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17651" cy="3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35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4FFCA1-B7AC-490B-BF4A-83E085B9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FA1B1-A4FB-4A46-8608-B11D4E64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F2478-A71A-48CF-ADD3-6A89A5F91C98}"/>
              </a:ext>
            </a:extLst>
          </p:cNvPr>
          <p:cNvSpPr txBox="1">
            <a:spLocks/>
          </p:cNvSpPr>
          <p:nvPr/>
        </p:nvSpPr>
        <p:spPr>
          <a:xfrm>
            <a:off x="838200" y="536044"/>
            <a:ext cx="31388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ar-EG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التَّعَارُف</a:t>
            </a:r>
            <a:endParaRPr lang="en-US" sz="6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8B1AEE-DD88-488B-BF69-DA2552B8F8D1}"/>
              </a:ext>
            </a:extLst>
          </p:cNvPr>
          <p:cNvSpPr txBox="1">
            <a:spLocks/>
          </p:cNvSpPr>
          <p:nvPr/>
        </p:nvSpPr>
        <p:spPr>
          <a:xfrm>
            <a:off x="2610678" y="304172"/>
            <a:ext cx="6036364" cy="643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  <a:lvl2pPr marL="6858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2pPr>
            <a:lvl3pPr marL="11430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3pPr>
            <a:lvl4pPr marL="16002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4pPr>
            <a:lvl5pPr marL="20574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1- التَّحِيَّات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2- مَا اسْمُك؟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3- كَيْفَ حَالُك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4- مِنْ أَيْنَ أَنْت؟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5- مَا جِنْسِيَّتُك؟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6- مَا لُغَتُك؟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7- هَلْ تَتَكَلَّم لُغَاتٍ أُخْرَى؟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8- كَمْ عُمْرُك؟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9- أَيْنَ تَسْكُن؟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ar-EG" sz="3600" dirty="0"/>
              <a:t>10- مَا مِهْنَتُك؟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F51966-184A-486C-BF66-92515B97D39F}"/>
              </a:ext>
            </a:extLst>
          </p:cNvPr>
          <p:cNvSpPr txBox="1">
            <a:spLocks/>
          </p:cNvSpPr>
          <p:nvPr/>
        </p:nvSpPr>
        <p:spPr>
          <a:xfrm>
            <a:off x="556591" y="1795748"/>
            <a:ext cx="4108174" cy="4948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  <a:lvl2pPr marL="6858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2pPr>
            <a:lvl3pPr marL="11430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3pPr>
            <a:lvl4pPr marL="16002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4pPr>
            <a:lvl5pPr marL="2057400" indent="-228600" algn="just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11- مَاذَا تَدْرُس؟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12- أَيْنَ تَدْرُس؟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13- فِي أيِّ سَنَة؟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14</a:t>
            </a:r>
            <a:r>
              <a:rPr kumimoji="0" lang="ar-E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مع السلَّامَة / إِلَى اللِّقَاء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95A4C-C6FD-4396-9C22-C8BC894D1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9332" y="2607395"/>
            <a:ext cx="2932043" cy="2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61AB0-498D-4E0B-B8A7-D149719A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2EA24-9B25-44E1-9B57-3DB7245A1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1718286" cy="6527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63D78-CF1A-4C24-9D5A-08C1970F4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815" y="1885734"/>
            <a:ext cx="2210108" cy="3086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F57D7A-E54D-4567-A074-2C678331C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61" y="0"/>
            <a:ext cx="1755870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37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صَبَاحُ الخَيْر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صَبَاحُ النُّور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مَسَاءُ الخَيْر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>
                <a:latin typeface="Sakkal Majalla" panose="02000000000000000000" pitchFamily="2" charset="-78"/>
                <a:cs typeface="Sakkal Majalla" panose="02000000000000000000" pitchFamily="2" charset="-78"/>
              </a:rPr>
              <a:t>مَسَاءُ  </a:t>
            </a:r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النُّور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29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26612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26612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10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9" y="2434874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2434874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بِك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0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9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81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91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202861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29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365</Words>
  <Application>Microsoft Office PowerPoint</Application>
  <PresentationFormat>Widescreen</PresentationFormat>
  <Paragraphs>158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Sakkal Majalla</vt:lpstr>
      <vt:lpstr>Office Theme</vt:lpstr>
      <vt:lpstr>التَّحِيَّات وَالتَّعَارُف Greetings &amp; acquaintance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51</cp:revision>
  <dcterms:created xsi:type="dcterms:W3CDTF">2020-09-13T16:40:33Z</dcterms:created>
  <dcterms:modified xsi:type="dcterms:W3CDTF">2025-03-15T12:42:05Z</dcterms:modified>
</cp:coreProperties>
</file>