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273" r:id="rId4"/>
    <p:sldId id="284" r:id="rId5"/>
    <p:sldId id="285" r:id="rId6"/>
    <p:sldId id="275" r:id="rId7"/>
    <p:sldId id="291" r:id="rId8"/>
    <p:sldId id="290" r:id="rId9"/>
    <p:sldId id="257" r:id="rId10"/>
    <p:sldId id="258" r:id="rId11"/>
    <p:sldId id="259" r:id="rId12"/>
    <p:sldId id="26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 يُسَافِر؟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الطَّائِرَة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حَقِيبَة مَعَك؟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مَعِي حَقِيبَة وَاحِدَة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عَفْوًا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3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3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أَعْطِني جَوَاز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تَفَضَّلْ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6" custRadScaleInc="254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أَثْنَاء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تَذْكِرَة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جَوَازُ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حَقِيبَة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يُسَافِر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يَجْلِس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يَتَمَنَّى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2A30AE-A0AE-4CC3-A9B5-D4251573809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ينطلق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D15190-A552-4B42-B64D-AD98A8CADD9A}" type="parTrans" cxnId="{E223443B-F998-467B-8D87-B704D7EEF8E4}">
      <dgm:prSet/>
      <dgm:spPr/>
      <dgm:t>
        <a:bodyPr/>
        <a:lstStyle/>
        <a:p>
          <a:endParaRPr lang="en-US"/>
        </a:p>
      </dgm:t>
    </dgm:pt>
    <dgm:pt modelId="{F1CB735D-F73C-4D68-BEF0-FE19358699C9}" type="sibTrans" cxnId="{E223443B-F998-467B-8D87-B704D7EEF8E4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 custRadScaleRad="10021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 custRadScaleRad="10169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7917EAD8-827C-402A-A1AF-BAF82D282BCB}" type="pres">
      <dgm:prSet presAssocID="{4BD15190-A552-4B42-B64D-AD98A8CADD9A}" presName="Name9" presStyleLbl="parChTrans1D2" presStyleIdx="4" presStyleCnt="5"/>
      <dgm:spPr/>
    </dgm:pt>
    <dgm:pt modelId="{6EA600CD-E7D2-4324-8F9E-734945B155EB}" type="pres">
      <dgm:prSet presAssocID="{4BD15190-A552-4B42-B64D-AD98A8CADD9A}" presName="connTx" presStyleLbl="parChTrans1D2" presStyleIdx="4" presStyleCnt="5"/>
      <dgm:spPr/>
    </dgm:pt>
    <dgm:pt modelId="{6F3AB146-0F96-4D2F-A37C-60FD78FD7A83}" type="pres">
      <dgm:prSet presAssocID="{182A30AE-A0AE-4CC3-A9B5-D42515738093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8D60E34-897F-4AA4-8D62-A86D5AFD5A7F}" type="presOf" srcId="{4BD15190-A552-4B42-B64D-AD98A8CADD9A}" destId="{6EA600CD-E7D2-4324-8F9E-734945B155EB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E223443B-F998-467B-8D87-B704D7EEF8E4}" srcId="{915165F4-27B5-4EAB-944C-A9BA2AAB4DE3}" destId="{182A30AE-A0AE-4CC3-A9B5-D42515738093}" srcOrd="4" destOrd="0" parTransId="{4BD15190-A552-4B42-B64D-AD98A8CADD9A}" sibTransId="{F1CB735D-F73C-4D68-BEF0-FE19358699C9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42C72186-6618-4CB9-8D7D-650FD20998BD}" type="presOf" srcId="{4BD15190-A552-4B42-B64D-AD98A8CADD9A}" destId="{7917EAD8-827C-402A-A1AF-BAF82D282BCB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0BCB79E6-F7C6-4E3F-A6E0-021B363C3269}" type="presOf" srcId="{182A30AE-A0AE-4CC3-A9B5-D42515738093}" destId="{6F3AB146-0F96-4D2F-A37C-60FD78FD7A83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8B76CB27-6752-4E43-8BD6-42456F62023A}" type="presParOf" srcId="{7F8C1E0C-5CCF-401C-BBAD-ABCA7E9C1736}" destId="{7917EAD8-827C-402A-A1AF-BAF82D282BCB}" srcOrd="9" destOrd="0" presId="urn:microsoft.com/office/officeart/2005/8/layout/radial1"/>
    <dgm:cxn modelId="{4B7BECA9-5003-47A5-809E-E4C27FE67493}" type="presParOf" srcId="{7917EAD8-827C-402A-A1AF-BAF82D282BCB}" destId="{6EA600CD-E7D2-4324-8F9E-734945B155EB}" srcOrd="0" destOrd="0" presId="urn:microsoft.com/office/officeart/2005/8/layout/radial1"/>
    <dgm:cxn modelId="{742F252F-00CB-4263-A668-F8C897FC85C2}" type="presParOf" srcId="{7F8C1E0C-5CCF-401C-BBAD-ABCA7E9C1736}" destId="{6F3AB146-0F96-4D2F-A37C-60FD78FD7A8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مَتَى تُسَافِر؟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يَوْم... / سَاعَة</a:t>
          </a: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لماذَا تُسَافِر؟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رِحْلَة / عَمَل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تُسَافِر؟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بالطَّائِرَة / بِالقِطَار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يَوْم هُنَاك؟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أُسْبُوع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الطَّائِرَة؟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الَمطَار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القِطَار؟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المَحَطَّة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870925" y="2308286"/>
          <a:ext cx="1754409" cy="1754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 يُسَافِر؟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7852" y="2565213"/>
        <a:ext cx="1240555" cy="1240555"/>
      </dsp:txXfrm>
    </dsp:sp>
    <dsp:sp modelId="{71B69F85-1912-4558-A098-2D12C841218B}">
      <dsp:nvSpPr>
        <dsp:cNvPr id="0" name=""/>
        <dsp:cNvSpPr/>
      </dsp:nvSpPr>
      <dsp:spPr>
        <a:xfrm rot="16200000">
          <a:off x="5483039" y="2029461"/>
          <a:ext cx="530181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530181" y="137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4875" y="2029941"/>
        <a:ext cx="26509" cy="26509"/>
      </dsp:txXfrm>
    </dsp:sp>
    <dsp:sp modelId="{D76B4B5C-4592-4226-BFF2-97E54732AC2F}">
      <dsp:nvSpPr>
        <dsp:cNvPr id="0" name=""/>
        <dsp:cNvSpPr/>
      </dsp:nvSpPr>
      <dsp:spPr>
        <a:xfrm>
          <a:off x="4870925" y="23696"/>
          <a:ext cx="1754409" cy="17544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الطَّائِرَة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7852" y="280623"/>
        <a:ext cx="1240555" cy="1240555"/>
      </dsp:txXfrm>
    </dsp:sp>
    <dsp:sp modelId="{2623C78E-3327-4CF7-9B66-1D164C855536}">
      <dsp:nvSpPr>
        <dsp:cNvPr id="0" name=""/>
        <dsp:cNvSpPr/>
      </dsp:nvSpPr>
      <dsp:spPr>
        <a:xfrm rot="5400000">
          <a:off x="5483039" y="4314052"/>
          <a:ext cx="530181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530181" y="137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4875" y="4314532"/>
        <a:ext cx="26509" cy="26509"/>
      </dsp:txXfrm>
    </dsp:sp>
    <dsp:sp modelId="{BFCC64D9-A169-41D1-B6EF-0EC42675CECF}">
      <dsp:nvSpPr>
        <dsp:cNvPr id="0" name=""/>
        <dsp:cNvSpPr/>
      </dsp:nvSpPr>
      <dsp:spPr>
        <a:xfrm>
          <a:off x="4870925" y="4592877"/>
          <a:ext cx="1754409" cy="17544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القِطَار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7852" y="4849804"/>
        <a:ext cx="1240555" cy="12405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حَقِيبَة مَعَك؟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مَعِي حَقِيبَة وَاحِدَة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609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413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3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عَفْوًا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760661"/>
        <a:ext cx="1960217" cy="11880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أَعْطِني جَوَاز السَّفَر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5" y="156643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>
              <a:latin typeface="Sakkal Majalla" panose="02000000000000000000" pitchFamily="2" charset="-78"/>
              <a:cs typeface="Sakkal Majalla" panose="02000000000000000000" pitchFamily="2" charset="-78"/>
            </a:rPr>
            <a:t>تَفَضَّلْ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5" y="750648"/>
        <a:ext cx="1960217" cy="1188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805091" y="2829562"/>
          <a:ext cx="2154434" cy="2154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أَثْنَاء السَّفَر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0601" y="3145072"/>
        <a:ext cx="1523414" cy="1523414"/>
      </dsp:txXfrm>
    </dsp:sp>
    <dsp:sp modelId="{71B69F85-1912-4558-A098-2D12C841218B}">
      <dsp:nvSpPr>
        <dsp:cNvPr id="0" name=""/>
        <dsp:cNvSpPr/>
      </dsp:nvSpPr>
      <dsp:spPr>
        <a:xfrm rot="16200000">
          <a:off x="5556704" y="2487477"/>
          <a:ext cx="65120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651207" y="164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66028" y="2487678"/>
        <a:ext cx="32560" cy="32560"/>
      </dsp:txXfrm>
    </dsp:sp>
    <dsp:sp modelId="{D76B4B5C-4592-4226-BFF2-97E54732AC2F}">
      <dsp:nvSpPr>
        <dsp:cNvPr id="0" name=""/>
        <dsp:cNvSpPr/>
      </dsp:nvSpPr>
      <dsp:spPr>
        <a:xfrm>
          <a:off x="4805091" y="23920"/>
          <a:ext cx="2154434" cy="2154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تَذْكِرَة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0601" y="339430"/>
        <a:ext cx="1523414" cy="1523414"/>
      </dsp:txXfrm>
    </dsp:sp>
    <dsp:sp modelId="{2623C78E-3327-4CF7-9B66-1D164C855536}">
      <dsp:nvSpPr>
        <dsp:cNvPr id="0" name=""/>
        <dsp:cNvSpPr/>
      </dsp:nvSpPr>
      <dsp:spPr>
        <a:xfrm rot="1800000">
          <a:off x="6771583" y="4591709"/>
          <a:ext cx="65120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651207" y="164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80907" y="4591910"/>
        <a:ext cx="32560" cy="32560"/>
      </dsp:txXfrm>
    </dsp:sp>
    <dsp:sp modelId="{BFCC64D9-A169-41D1-B6EF-0EC42675CECF}">
      <dsp:nvSpPr>
        <dsp:cNvPr id="0" name=""/>
        <dsp:cNvSpPr/>
      </dsp:nvSpPr>
      <dsp:spPr>
        <a:xfrm>
          <a:off x="7234848" y="4232383"/>
          <a:ext cx="2154434" cy="21544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جَوَازُ السَّفَر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0358" y="4547893"/>
        <a:ext cx="1523414" cy="1523414"/>
      </dsp:txXfrm>
    </dsp:sp>
    <dsp:sp modelId="{00F44ACB-C13F-421A-988C-C88821DF2FE0}">
      <dsp:nvSpPr>
        <dsp:cNvPr id="0" name=""/>
        <dsp:cNvSpPr/>
      </dsp:nvSpPr>
      <dsp:spPr>
        <a:xfrm rot="9000000">
          <a:off x="4341825" y="4591709"/>
          <a:ext cx="65120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651207" y="164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651149" y="4591910"/>
        <a:ext cx="32560" cy="32560"/>
      </dsp:txXfrm>
    </dsp:sp>
    <dsp:sp modelId="{6DA2094A-F5F8-46FF-8774-1564261B37E1}">
      <dsp:nvSpPr>
        <dsp:cNvPr id="0" name=""/>
        <dsp:cNvSpPr/>
      </dsp:nvSpPr>
      <dsp:spPr>
        <a:xfrm>
          <a:off x="2375333" y="4232383"/>
          <a:ext cx="2154434" cy="21544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حَقِيبَة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90843" y="4547893"/>
        <a:ext cx="1523414" cy="1523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54405" y="2477049"/>
          <a:ext cx="1885623" cy="1885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30548" y="2753192"/>
        <a:ext cx="1333337" cy="1333337"/>
      </dsp:txXfrm>
    </dsp:sp>
    <dsp:sp modelId="{71B69F85-1912-4558-A098-2D12C841218B}">
      <dsp:nvSpPr>
        <dsp:cNvPr id="0" name=""/>
        <dsp:cNvSpPr/>
      </dsp:nvSpPr>
      <dsp:spPr>
        <a:xfrm rot="16200000">
          <a:off x="5610204" y="2175647"/>
          <a:ext cx="574025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74025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82866" y="2175686"/>
        <a:ext cx="28701" cy="28701"/>
      </dsp:txXfrm>
    </dsp:sp>
    <dsp:sp modelId="{D76B4B5C-4592-4226-BFF2-97E54732AC2F}">
      <dsp:nvSpPr>
        <dsp:cNvPr id="0" name=""/>
        <dsp:cNvSpPr/>
      </dsp:nvSpPr>
      <dsp:spPr>
        <a:xfrm>
          <a:off x="4954405" y="17401"/>
          <a:ext cx="1885623" cy="18856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يُسَافِر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30548" y="293544"/>
        <a:ext cx="1333337" cy="1333337"/>
      </dsp:txXfrm>
    </dsp:sp>
    <dsp:sp modelId="{2623C78E-3327-4CF7-9B66-1D164C855536}">
      <dsp:nvSpPr>
        <dsp:cNvPr id="0" name=""/>
        <dsp:cNvSpPr/>
      </dsp:nvSpPr>
      <dsp:spPr>
        <a:xfrm rot="20520000">
          <a:off x="6778947" y="3019819"/>
          <a:ext cx="610374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610374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68875" y="3018948"/>
        <a:ext cx="30518" cy="30518"/>
      </dsp:txXfrm>
    </dsp:sp>
    <dsp:sp modelId="{BFCC64D9-A169-41D1-B6EF-0EC42675CECF}">
      <dsp:nvSpPr>
        <dsp:cNvPr id="0" name=""/>
        <dsp:cNvSpPr/>
      </dsp:nvSpPr>
      <dsp:spPr>
        <a:xfrm>
          <a:off x="7328240" y="1705743"/>
          <a:ext cx="1885623" cy="18856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04383" y="1981886"/>
        <a:ext cx="1333337" cy="1333337"/>
      </dsp:txXfrm>
    </dsp:sp>
    <dsp:sp modelId="{00F44ACB-C13F-421A-988C-C88821DF2FE0}">
      <dsp:nvSpPr>
        <dsp:cNvPr id="0" name=""/>
        <dsp:cNvSpPr/>
      </dsp:nvSpPr>
      <dsp:spPr>
        <a:xfrm rot="3240000">
          <a:off x="6334170" y="4398276"/>
          <a:ext cx="568723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68723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04313" y="4398446"/>
        <a:ext cx="28436" cy="28436"/>
      </dsp:txXfrm>
    </dsp:sp>
    <dsp:sp modelId="{6DA2094A-F5F8-46FF-8774-1564261B37E1}">
      <dsp:nvSpPr>
        <dsp:cNvPr id="0" name=""/>
        <dsp:cNvSpPr/>
      </dsp:nvSpPr>
      <dsp:spPr>
        <a:xfrm>
          <a:off x="6397034" y="4462657"/>
          <a:ext cx="1885623" cy="1885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يَجْلِس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3177" y="4738800"/>
        <a:ext cx="1333337" cy="1333337"/>
      </dsp:txXfrm>
    </dsp:sp>
    <dsp:sp modelId="{0FF437C5-95B9-477E-8B5E-D66830CA9606}">
      <dsp:nvSpPr>
        <dsp:cNvPr id="0" name=""/>
        <dsp:cNvSpPr/>
      </dsp:nvSpPr>
      <dsp:spPr>
        <a:xfrm rot="7560000">
          <a:off x="4891541" y="4398276"/>
          <a:ext cx="568723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68723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61684" y="4398446"/>
        <a:ext cx="28436" cy="28436"/>
      </dsp:txXfrm>
    </dsp:sp>
    <dsp:sp modelId="{B6BAC1A6-4BC3-4BB6-9C63-EE1B9FB7E618}">
      <dsp:nvSpPr>
        <dsp:cNvPr id="0" name=""/>
        <dsp:cNvSpPr/>
      </dsp:nvSpPr>
      <dsp:spPr>
        <a:xfrm>
          <a:off x="3511777" y="4462657"/>
          <a:ext cx="1885623" cy="18856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يَتَمَنَّى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87920" y="4738800"/>
        <a:ext cx="1333337" cy="1333337"/>
      </dsp:txXfrm>
    </dsp:sp>
    <dsp:sp modelId="{7917EAD8-827C-402A-A1AF-BAF82D282BCB}">
      <dsp:nvSpPr>
        <dsp:cNvPr id="0" name=""/>
        <dsp:cNvSpPr/>
      </dsp:nvSpPr>
      <dsp:spPr>
        <a:xfrm rot="11880000">
          <a:off x="4445744" y="3026254"/>
          <a:ext cx="568723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68723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15888" y="3026425"/>
        <a:ext cx="28436" cy="28436"/>
      </dsp:txXfrm>
    </dsp:sp>
    <dsp:sp modelId="{6F3AB146-0F96-4D2F-A37C-60FD78FD7A83}">
      <dsp:nvSpPr>
        <dsp:cNvPr id="0" name=""/>
        <dsp:cNvSpPr/>
      </dsp:nvSpPr>
      <dsp:spPr>
        <a:xfrm>
          <a:off x="2620183" y="1718614"/>
          <a:ext cx="1885623" cy="18856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ينطلق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6326" y="1994757"/>
        <a:ext cx="1333337" cy="1333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مَتَى تُسَافِر؟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يَوْم... / سَاعَة</a:t>
          </a:r>
        </a:p>
      </dsp:txBody>
      <dsp:txXfrm rot="5400000">
        <a:off x="417" y="760661"/>
        <a:ext cx="1960217" cy="118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لماذَا تُسَافِر؟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رِحْلَة / عَمَل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تُسَافِر؟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بالطَّائِرَة / بِالقِطَار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يَوْم هُنَاك؟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أُسْبُوع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الطَّائِرَة؟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الَمطَار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القِطَار؟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المَحَطَّة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5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27BE7B-A263-4841-9B64-74BB63B6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56017A-9287-2B41-BF00-1CF1CBD1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EA6B51-D7FD-E844-BE19-594F5375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4EFD65-EAD4-A04E-8823-5624BEB5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934E38-A7B1-6E45-8E6D-C1F88E6C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9200AE-C7F6-1A44-AD12-6340FB71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E6E8BD-9C5C-9B4B-898E-5C53C83C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6A68F0-11C4-4A42-9A5F-5D48FE00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A94C98-2230-E142-8B1C-8F75D9D4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(1)</a:t>
            </a:r>
            <a:br>
              <a:rPr lang="en-US" dirty="0"/>
            </a:br>
            <a:r>
              <a:rPr lang="ar-EG" dirty="0"/>
              <a:t>السَّفَر (1)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E8952-A8B7-5D4E-A625-91DAD2B4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68550"/>
            <a:ext cx="79248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42D6D-11F9-6747-8269-2BD2BA9C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736600"/>
            <a:ext cx="81026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81918-AFB7-5F4C-A9D2-5313F9A2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11" y="0"/>
            <a:ext cx="8039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C42B2-9575-B246-96D0-BC2C5829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43285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4164495" y="2067337"/>
            <a:ext cx="5519639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347870" y="0"/>
          <a:ext cx="11496261" cy="63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213692" y="0"/>
          <a:ext cx="11764617" cy="641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1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198783" y="0"/>
          <a:ext cx="11794435" cy="63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0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17EAD8-827C-402A-A1AF-BAF82D282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917EAD8-827C-402A-A1AF-BAF82D282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AB146-0F96-4D2F-A37C-60FD78FD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F3AB146-0F96-4D2F-A37C-60FD78FD7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96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580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6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4F9E1-D7A5-FC4E-8E97-45350D12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279FA-AB1C-0042-9AAD-A86566AE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2444750"/>
            <a:ext cx="80264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2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91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Travel (1) السَّفَر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30</cp:revision>
  <dcterms:created xsi:type="dcterms:W3CDTF">2020-09-13T16:40:33Z</dcterms:created>
  <dcterms:modified xsi:type="dcterms:W3CDTF">2024-09-28T14:06:56Z</dcterms:modified>
  <cp:category/>
</cp:coreProperties>
</file>