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273" r:id="rId4"/>
    <p:sldId id="289" r:id="rId5"/>
    <p:sldId id="290" r:id="rId6"/>
    <p:sldId id="291" r:id="rId7"/>
    <p:sldId id="292" r:id="rId8"/>
    <p:sldId id="275" r:id="rId9"/>
    <p:sldId id="276" r:id="rId10"/>
    <p:sldId id="27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فُصُول السَّنَة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الصَّيْف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الشِّتَاء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الرَّبِيع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14DEEE-1043-4BF2-A2BA-8DDC5BA53B86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10B65F2-D5C9-4B8A-991C-C026894CB39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الصَّيْف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EDBF2E-5F59-47D3-8E9B-D027BEF7E836}" type="parTrans" cxnId="{D23B4466-1750-42E6-9B5A-1AB80C62644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7BC52C2-82AB-44F7-87B8-47801CB5AFB9}" type="sibTrans" cxnId="{D23B4466-1750-42E6-9B5A-1AB80C62644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66C9751-C690-4EEA-9B78-E1264432B2D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يُمْضِي النَّاسُ عُطْلَتَهُمْ عَلَى شَاطِئِ البَحْر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FF4D9F5-C69B-4BA6-ADEB-2779CD36B93A}" type="parTrans" cxnId="{D92D3397-1CA8-45C1-9E29-C3B55E21CA1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CBE959-516D-4CC8-8EA0-A92AC53DA9AF}" type="sibTrans" cxnId="{D92D3397-1CA8-45C1-9E29-C3B55E21CA1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8EB4EB-228E-45A9-B666-9D74341E559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يُحِبُّ النَّاس الملَابِسَ الخَفِيفَة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752A4D5-7CDC-4D0C-9E87-71DE05C2BE48}" type="parTrans" cxnId="{B326D36F-550B-462D-87CC-229E7341EC04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63C8CC-D978-43A6-9C63-0F95F4B86E20}" type="sibTrans" cxnId="{B326D36F-550B-462D-87CC-229E7341EC04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979D75-503B-4BB7-8DCC-E16BF59275D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يُحِبُّ النَّاسُ السِّبَاحَة في البَحْر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90A0B4B-2862-4346-B727-94A6F91FDB1D}" type="parTrans" cxnId="{FA3501FF-8272-4131-A108-B0B9B05B9056}">
      <dgm:prSet/>
      <dgm:spPr/>
      <dgm:t>
        <a:bodyPr/>
        <a:lstStyle/>
        <a:p>
          <a:endParaRPr lang="en-US"/>
        </a:p>
      </dgm:t>
    </dgm:pt>
    <dgm:pt modelId="{6FF5F2FE-88D6-460D-9537-C96075117706}" type="sibTrans" cxnId="{FA3501FF-8272-4131-A108-B0B9B05B9056}">
      <dgm:prSet/>
      <dgm:spPr/>
      <dgm:t>
        <a:bodyPr/>
        <a:lstStyle/>
        <a:p>
          <a:endParaRPr lang="en-US"/>
        </a:p>
      </dgm:t>
    </dgm:pt>
    <dgm:pt modelId="{ED19D522-B136-47BF-97E2-E93C66C42C71}" type="pres">
      <dgm:prSet presAssocID="{4B14DEEE-1043-4BF2-A2BA-8DDC5BA53B86}" presName="composite" presStyleCnt="0">
        <dgm:presLayoutVars>
          <dgm:chMax val="1"/>
          <dgm:dir val="rev"/>
          <dgm:resizeHandles val="exact"/>
        </dgm:presLayoutVars>
      </dgm:prSet>
      <dgm:spPr/>
    </dgm:pt>
    <dgm:pt modelId="{B282A9C2-833B-4361-A3EA-71D20B4B4DA7}" type="pres">
      <dgm:prSet presAssocID="{110B65F2-D5C9-4B8A-991C-C026894CB395}" presName="roof" presStyleLbl="dkBgShp" presStyleIdx="0" presStyleCnt="2" custLinFactNeighborY="14061"/>
      <dgm:spPr/>
    </dgm:pt>
    <dgm:pt modelId="{DFCE3A2D-8322-42B0-B4C0-A923E4B71FF8}" type="pres">
      <dgm:prSet presAssocID="{110B65F2-D5C9-4B8A-991C-C026894CB395}" presName="pillars" presStyleCnt="0"/>
      <dgm:spPr/>
    </dgm:pt>
    <dgm:pt modelId="{D8C971B8-92D6-4586-B1D3-01E25BFD4519}" type="pres">
      <dgm:prSet presAssocID="{110B65F2-D5C9-4B8A-991C-C026894CB395}" presName="pillar1" presStyleLbl="node1" presStyleIdx="0" presStyleCnt="3">
        <dgm:presLayoutVars>
          <dgm:bulletEnabled val="1"/>
        </dgm:presLayoutVars>
      </dgm:prSet>
      <dgm:spPr/>
    </dgm:pt>
    <dgm:pt modelId="{823BDA89-342A-4812-B5E7-9F8774C2DCA9}" type="pres">
      <dgm:prSet presAssocID="{E38EB4EB-228E-45A9-B666-9D74341E5599}" presName="pillarX" presStyleLbl="node1" presStyleIdx="1" presStyleCnt="3">
        <dgm:presLayoutVars>
          <dgm:bulletEnabled val="1"/>
        </dgm:presLayoutVars>
      </dgm:prSet>
      <dgm:spPr/>
    </dgm:pt>
    <dgm:pt modelId="{1B518CA1-6A53-4217-9D93-1684AD24CDA7}" type="pres">
      <dgm:prSet presAssocID="{30979D75-503B-4BB7-8DCC-E16BF59275D5}" presName="pillarX" presStyleLbl="node1" presStyleIdx="2" presStyleCnt="3">
        <dgm:presLayoutVars>
          <dgm:bulletEnabled val="1"/>
        </dgm:presLayoutVars>
      </dgm:prSet>
      <dgm:spPr/>
    </dgm:pt>
    <dgm:pt modelId="{161605DD-0837-47B0-A1E6-E1CAB5519C9D}" type="pres">
      <dgm:prSet presAssocID="{110B65F2-D5C9-4B8A-991C-C026894CB395}" presName="base" presStyleLbl="dkBgShp" presStyleIdx="1" presStyleCnt="2"/>
      <dgm:spPr/>
    </dgm:pt>
  </dgm:ptLst>
  <dgm:cxnLst>
    <dgm:cxn modelId="{F2D2A20F-F754-4B7A-A246-3A4EE1706249}" type="presOf" srcId="{4B14DEEE-1043-4BF2-A2BA-8DDC5BA53B86}" destId="{ED19D522-B136-47BF-97E2-E93C66C42C71}" srcOrd="0" destOrd="0" presId="urn:microsoft.com/office/officeart/2005/8/layout/hList3"/>
    <dgm:cxn modelId="{F7929B14-A14B-47BF-9B78-61795F503797}" type="presOf" srcId="{666C9751-C690-4EEA-9B78-E1264432B2D7}" destId="{D8C971B8-92D6-4586-B1D3-01E25BFD4519}" srcOrd="0" destOrd="0" presId="urn:microsoft.com/office/officeart/2005/8/layout/hList3"/>
    <dgm:cxn modelId="{BA655F34-CEE5-47F9-9236-10CDBD5661C4}" type="presOf" srcId="{110B65F2-D5C9-4B8A-991C-C026894CB395}" destId="{B282A9C2-833B-4361-A3EA-71D20B4B4DA7}" srcOrd="0" destOrd="0" presId="urn:microsoft.com/office/officeart/2005/8/layout/hList3"/>
    <dgm:cxn modelId="{7B503466-B83F-412A-A58E-2CE8A908F4A0}" type="presOf" srcId="{30979D75-503B-4BB7-8DCC-E16BF59275D5}" destId="{1B518CA1-6A53-4217-9D93-1684AD24CDA7}" srcOrd="0" destOrd="0" presId="urn:microsoft.com/office/officeart/2005/8/layout/hList3"/>
    <dgm:cxn modelId="{D23B4466-1750-42E6-9B5A-1AB80C626449}" srcId="{4B14DEEE-1043-4BF2-A2BA-8DDC5BA53B86}" destId="{110B65F2-D5C9-4B8A-991C-C026894CB395}" srcOrd="0" destOrd="0" parTransId="{1CEDBF2E-5F59-47D3-8E9B-D027BEF7E836}" sibTransId="{17BC52C2-82AB-44F7-87B8-47801CB5AFB9}"/>
    <dgm:cxn modelId="{B326D36F-550B-462D-87CC-229E7341EC04}" srcId="{110B65F2-D5C9-4B8A-991C-C026894CB395}" destId="{E38EB4EB-228E-45A9-B666-9D74341E5599}" srcOrd="1" destOrd="0" parTransId="{A752A4D5-7CDC-4D0C-9E87-71DE05C2BE48}" sibTransId="{4663C8CC-D978-43A6-9C63-0F95F4B86E20}"/>
    <dgm:cxn modelId="{D92D3397-1CA8-45C1-9E29-C3B55E21CA13}" srcId="{110B65F2-D5C9-4B8A-991C-C026894CB395}" destId="{666C9751-C690-4EEA-9B78-E1264432B2D7}" srcOrd="0" destOrd="0" parTransId="{AFF4D9F5-C69B-4BA6-ADEB-2779CD36B93A}" sibTransId="{4BCBE959-516D-4CC8-8EA0-A92AC53DA9AF}"/>
    <dgm:cxn modelId="{DDD3BDCF-98BC-4FB2-9867-514A2E27DA0C}" type="presOf" srcId="{E38EB4EB-228E-45A9-B666-9D74341E5599}" destId="{823BDA89-342A-4812-B5E7-9F8774C2DCA9}" srcOrd="0" destOrd="0" presId="urn:microsoft.com/office/officeart/2005/8/layout/hList3"/>
    <dgm:cxn modelId="{FA3501FF-8272-4131-A108-B0B9B05B9056}" srcId="{110B65F2-D5C9-4B8A-991C-C026894CB395}" destId="{30979D75-503B-4BB7-8DCC-E16BF59275D5}" srcOrd="2" destOrd="0" parTransId="{A90A0B4B-2862-4346-B727-94A6F91FDB1D}" sibTransId="{6FF5F2FE-88D6-460D-9537-C96075117706}"/>
    <dgm:cxn modelId="{114E5F78-CE4F-4816-BE4B-A29CC66F0DD2}" type="presParOf" srcId="{ED19D522-B136-47BF-97E2-E93C66C42C71}" destId="{B282A9C2-833B-4361-A3EA-71D20B4B4DA7}" srcOrd="0" destOrd="0" presId="urn:microsoft.com/office/officeart/2005/8/layout/hList3"/>
    <dgm:cxn modelId="{B940B5CE-22F1-4D76-BAA4-1F6EEB4D3583}" type="presParOf" srcId="{ED19D522-B136-47BF-97E2-E93C66C42C71}" destId="{DFCE3A2D-8322-42B0-B4C0-A923E4B71FF8}" srcOrd="1" destOrd="0" presId="urn:microsoft.com/office/officeart/2005/8/layout/hList3"/>
    <dgm:cxn modelId="{42588695-CFF8-4761-821B-15FFC9A73426}" type="presParOf" srcId="{DFCE3A2D-8322-42B0-B4C0-A923E4B71FF8}" destId="{D8C971B8-92D6-4586-B1D3-01E25BFD4519}" srcOrd="0" destOrd="0" presId="urn:microsoft.com/office/officeart/2005/8/layout/hList3"/>
    <dgm:cxn modelId="{314A86A0-57AC-4D12-AD45-848F2FFE7709}" type="presParOf" srcId="{DFCE3A2D-8322-42B0-B4C0-A923E4B71FF8}" destId="{823BDA89-342A-4812-B5E7-9F8774C2DCA9}" srcOrd="1" destOrd="0" presId="urn:microsoft.com/office/officeart/2005/8/layout/hList3"/>
    <dgm:cxn modelId="{896F087F-209C-453A-B123-F6DE7661ED5F}" type="presParOf" srcId="{DFCE3A2D-8322-42B0-B4C0-A923E4B71FF8}" destId="{1B518CA1-6A53-4217-9D93-1684AD24CDA7}" srcOrd="2" destOrd="0" presId="urn:microsoft.com/office/officeart/2005/8/layout/hList3"/>
    <dgm:cxn modelId="{D1EA5E06-08FD-455B-A9F7-853928A3A01A}" type="presParOf" srcId="{ED19D522-B136-47BF-97E2-E93C66C42C71}" destId="{161605DD-0837-47B0-A1E6-E1CAB5519C9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14DEEE-1043-4BF2-A2BA-8DDC5BA53B86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0B65F2-D5C9-4B8A-991C-C026894CB39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الخَرِيف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EDBF2E-5F59-47D3-8E9B-D027BEF7E836}" type="parTrans" cxnId="{D23B4466-1750-42E6-9B5A-1AB80C62644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7BC52C2-82AB-44F7-87B8-47801CB5AFB9}" type="sibTrans" cxnId="{D23B4466-1750-42E6-9B5A-1AB80C62644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66C9751-C690-4EEA-9B78-E1264432B2D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الحَرُّ يَنْتَهِي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FF4D9F5-C69B-4BA6-ADEB-2779CD36B93A}" type="parTrans" cxnId="{D92D3397-1CA8-45C1-9E29-C3B55E21CA1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CBE959-516D-4CC8-8EA0-A92AC53DA9AF}" type="sibTrans" cxnId="{D92D3397-1CA8-45C1-9E29-C3B55E21CA1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8EB4EB-228E-45A9-B666-9D74341E559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تَسْقُطُ أَوْرَاق الأَشْجَار عَلَى الأَرْض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752A4D5-7CDC-4D0C-9E87-71DE05C2BE48}" type="parTrans" cxnId="{B326D36F-550B-462D-87CC-229E7341EC04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63C8CC-D978-43A6-9C63-0F95F4B86E20}" type="sibTrans" cxnId="{B326D36F-550B-462D-87CC-229E7341EC04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19D522-B136-47BF-97E2-E93C66C42C71}" type="pres">
      <dgm:prSet presAssocID="{4B14DEEE-1043-4BF2-A2BA-8DDC5BA53B86}" presName="composite" presStyleCnt="0">
        <dgm:presLayoutVars>
          <dgm:chMax val="1"/>
          <dgm:dir val="rev"/>
          <dgm:resizeHandles val="exact"/>
        </dgm:presLayoutVars>
      </dgm:prSet>
      <dgm:spPr/>
    </dgm:pt>
    <dgm:pt modelId="{B282A9C2-833B-4361-A3EA-71D20B4B4DA7}" type="pres">
      <dgm:prSet presAssocID="{110B65F2-D5C9-4B8A-991C-C026894CB395}" presName="roof" presStyleLbl="dkBgShp" presStyleIdx="0" presStyleCnt="2" custLinFactNeighborY="14061"/>
      <dgm:spPr/>
    </dgm:pt>
    <dgm:pt modelId="{DFCE3A2D-8322-42B0-B4C0-A923E4B71FF8}" type="pres">
      <dgm:prSet presAssocID="{110B65F2-D5C9-4B8A-991C-C026894CB395}" presName="pillars" presStyleCnt="0"/>
      <dgm:spPr/>
    </dgm:pt>
    <dgm:pt modelId="{D8C971B8-92D6-4586-B1D3-01E25BFD4519}" type="pres">
      <dgm:prSet presAssocID="{110B65F2-D5C9-4B8A-991C-C026894CB395}" presName="pillar1" presStyleLbl="node1" presStyleIdx="0" presStyleCnt="2">
        <dgm:presLayoutVars>
          <dgm:bulletEnabled val="1"/>
        </dgm:presLayoutVars>
      </dgm:prSet>
      <dgm:spPr/>
    </dgm:pt>
    <dgm:pt modelId="{823BDA89-342A-4812-B5E7-9F8774C2DCA9}" type="pres">
      <dgm:prSet presAssocID="{E38EB4EB-228E-45A9-B666-9D74341E5599}" presName="pillarX" presStyleLbl="node1" presStyleIdx="1" presStyleCnt="2">
        <dgm:presLayoutVars>
          <dgm:bulletEnabled val="1"/>
        </dgm:presLayoutVars>
      </dgm:prSet>
      <dgm:spPr/>
    </dgm:pt>
    <dgm:pt modelId="{161605DD-0837-47B0-A1E6-E1CAB5519C9D}" type="pres">
      <dgm:prSet presAssocID="{110B65F2-D5C9-4B8A-991C-C026894CB395}" presName="base" presStyleLbl="dkBgShp" presStyleIdx="1" presStyleCnt="2"/>
      <dgm:spPr/>
    </dgm:pt>
  </dgm:ptLst>
  <dgm:cxnLst>
    <dgm:cxn modelId="{F2D2A20F-F754-4B7A-A246-3A4EE1706249}" type="presOf" srcId="{4B14DEEE-1043-4BF2-A2BA-8DDC5BA53B86}" destId="{ED19D522-B136-47BF-97E2-E93C66C42C71}" srcOrd="0" destOrd="0" presId="urn:microsoft.com/office/officeart/2005/8/layout/hList3"/>
    <dgm:cxn modelId="{F7929B14-A14B-47BF-9B78-61795F503797}" type="presOf" srcId="{666C9751-C690-4EEA-9B78-E1264432B2D7}" destId="{D8C971B8-92D6-4586-B1D3-01E25BFD4519}" srcOrd="0" destOrd="0" presId="urn:microsoft.com/office/officeart/2005/8/layout/hList3"/>
    <dgm:cxn modelId="{BA655F34-CEE5-47F9-9236-10CDBD5661C4}" type="presOf" srcId="{110B65F2-D5C9-4B8A-991C-C026894CB395}" destId="{B282A9C2-833B-4361-A3EA-71D20B4B4DA7}" srcOrd="0" destOrd="0" presId="urn:microsoft.com/office/officeart/2005/8/layout/hList3"/>
    <dgm:cxn modelId="{D23B4466-1750-42E6-9B5A-1AB80C626449}" srcId="{4B14DEEE-1043-4BF2-A2BA-8DDC5BA53B86}" destId="{110B65F2-D5C9-4B8A-991C-C026894CB395}" srcOrd="0" destOrd="0" parTransId="{1CEDBF2E-5F59-47D3-8E9B-D027BEF7E836}" sibTransId="{17BC52C2-82AB-44F7-87B8-47801CB5AFB9}"/>
    <dgm:cxn modelId="{B326D36F-550B-462D-87CC-229E7341EC04}" srcId="{110B65F2-D5C9-4B8A-991C-C026894CB395}" destId="{E38EB4EB-228E-45A9-B666-9D74341E5599}" srcOrd="1" destOrd="0" parTransId="{A752A4D5-7CDC-4D0C-9E87-71DE05C2BE48}" sibTransId="{4663C8CC-D978-43A6-9C63-0F95F4B86E20}"/>
    <dgm:cxn modelId="{D92D3397-1CA8-45C1-9E29-C3B55E21CA13}" srcId="{110B65F2-D5C9-4B8A-991C-C026894CB395}" destId="{666C9751-C690-4EEA-9B78-E1264432B2D7}" srcOrd="0" destOrd="0" parTransId="{AFF4D9F5-C69B-4BA6-ADEB-2779CD36B93A}" sibTransId="{4BCBE959-516D-4CC8-8EA0-A92AC53DA9AF}"/>
    <dgm:cxn modelId="{DDD3BDCF-98BC-4FB2-9867-514A2E27DA0C}" type="presOf" srcId="{E38EB4EB-228E-45A9-B666-9D74341E5599}" destId="{823BDA89-342A-4812-B5E7-9F8774C2DCA9}" srcOrd="0" destOrd="0" presId="urn:microsoft.com/office/officeart/2005/8/layout/hList3"/>
    <dgm:cxn modelId="{114E5F78-CE4F-4816-BE4B-A29CC66F0DD2}" type="presParOf" srcId="{ED19D522-B136-47BF-97E2-E93C66C42C71}" destId="{B282A9C2-833B-4361-A3EA-71D20B4B4DA7}" srcOrd="0" destOrd="0" presId="urn:microsoft.com/office/officeart/2005/8/layout/hList3"/>
    <dgm:cxn modelId="{B940B5CE-22F1-4D76-BAA4-1F6EEB4D3583}" type="presParOf" srcId="{ED19D522-B136-47BF-97E2-E93C66C42C71}" destId="{DFCE3A2D-8322-42B0-B4C0-A923E4B71FF8}" srcOrd="1" destOrd="0" presId="urn:microsoft.com/office/officeart/2005/8/layout/hList3"/>
    <dgm:cxn modelId="{42588695-CFF8-4761-821B-15FFC9A73426}" type="presParOf" srcId="{DFCE3A2D-8322-42B0-B4C0-A923E4B71FF8}" destId="{D8C971B8-92D6-4586-B1D3-01E25BFD4519}" srcOrd="0" destOrd="0" presId="urn:microsoft.com/office/officeart/2005/8/layout/hList3"/>
    <dgm:cxn modelId="{314A86A0-57AC-4D12-AD45-848F2FFE7709}" type="presParOf" srcId="{DFCE3A2D-8322-42B0-B4C0-A923E4B71FF8}" destId="{823BDA89-342A-4812-B5E7-9F8774C2DCA9}" srcOrd="1" destOrd="0" presId="urn:microsoft.com/office/officeart/2005/8/layout/hList3"/>
    <dgm:cxn modelId="{D1EA5E06-08FD-455B-A9F7-853928A3A01A}" type="presParOf" srcId="{ED19D522-B136-47BF-97E2-E93C66C42C71}" destId="{161605DD-0837-47B0-A1E6-E1CAB5519C9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14DEEE-1043-4BF2-A2BA-8DDC5BA53B86}" type="doc">
      <dgm:prSet loTypeId="urn:microsoft.com/office/officeart/2005/8/layout/hList3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10B65F2-D5C9-4B8A-991C-C026894CB39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الشِّتَاء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EDBF2E-5F59-47D3-8E9B-D027BEF7E836}" type="parTrans" cxnId="{D23B4466-1750-42E6-9B5A-1AB80C62644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7BC52C2-82AB-44F7-87B8-47801CB5AFB9}" type="sibTrans" cxnId="{D23B4466-1750-42E6-9B5A-1AB80C62644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66C9751-C690-4EEA-9B78-E1264432B2D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يَسْقُط المَطَر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FF4D9F5-C69B-4BA6-ADEB-2779CD36B93A}" type="parTrans" cxnId="{D92D3397-1CA8-45C1-9E29-C3B55E21CA1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CBE959-516D-4CC8-8EA0-A92AC53DA9AF}" type="sibTrans" cxnId="{D92D3397-1CA8-45C1-9E29-C3B55E21CA1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8EB4EB-228E-45A9-B666-9D74341E559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يَلْعَب النَّاسُ بِالثَّلْج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752A4D5-7CDC-4D0C-9E87-71DE05C2BE48}" type="parTrans" cxnId="{B326D36F-550B-462D-87CC-229E7341EC04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63C8CC-D978-43A6-9C63-0F95F4B86E20}" type="sibTrans" cxnId="{B326D36F-550B-462D-87CC-229E7341EC04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E1F8CC1-6B9D-4F03-B7EC-87F40F9C652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يَجْلِس النَّاسُ قُرْبَ المِدْفَأَة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7E482A3-004D-41A7-965B-23BCCB9011CE}" type="parTrans" cxnId="{65EC9CA2-06A9-47AA-BB26-BD766965B51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CDC1891-B829-4D9E-AADD-B51EBE716397}" type="sibTrans" cxnId="{65EC9CA2-06A9-47AA-BB26-BD766965B51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19D522-B136-47BF-97E2-E93C66C42C71}" type="pres">
      <dgm:prSet presAssocID="{4B14DEEE-1043-4BF2-A2BA-8DDC5BA53B86}" presName="composite" presStyleCnt="0">
        <dgm:presLayoutVars>
          <dgm:chMax val="1"/>
          <dgm:dir val="rev"/>
          <dgm:resizeHandles val="exact"/>
        </dgm:presLayoutVars>
      </dgm:prSet>
      <dgm:spPr/>
    </dgm:pt>
    <dgm:pt modelId="{B282A9C2-833B-4361-A3EA-71D20B4B4DA7}" type="pres">
      <dgm:prSet presAssocID="{110B65F2-D5C9-4B8A-991C-C026894CB395}" presName="roof" presStyleLbl="dkBgShp" presStyleIdx="0" presStyleCnt="2" custLinFactNeighborY="14061"/>
      <dgm:spPr/>
    </dgm:pt>
    <dgm:pt modelId="{DFCE3A2D-8322-42B0-B4C0-A923E4B71FF8}" type="pres">
      <dgm:prSet presAssocID="{110B65F2-D5C9-4B8A-991C-C026894CB395}" presName="pillars" presStyleCnt="0"/>
      <dgm:spPr/>
    </dgm:pt>
    <dgm:pt modelId="{D8C971B8-92D6-4586-B1D3-01E25BFD4519}" type="pres">
      <dgm:prSet presAssocID="{110B65F2-D5C9-4B8A-991C-C026894CB395}" presName="pillar1" presStyleLbl="node1" presStyleIdx="0" presStyleCnt="3">
        <dgm:presLayoutVars>
          <dgm:bulletEnabled val="1"/>
        </dgm:presLayoutVars>
      </dgm:prSet>
      <dgm:spPr/>
    </dgm:pt>
    <dgm:pt modelId="{823BDA89-342A-4812-B5E7-9F8774C2DCA9}" type="pres">
      <dgm:prSet presAssocID="{E38EB4EB-228E-45A9-B666-9D74341E5599}" presName="pillarX" presStyleLbl="node1" presStyleIdx="1" presStyleCnt="3">
        <dgm:presLayoutVars>
          <dgm:bulletEnabled val="1"/>
        </dgm:presLayoutVars>
      </dgm:prSet>
      <dgm:spPr/>
    </dgm:pt>
    <dgm:pt modelId="{AAFEC71A-AA36-48BD-B1FD-8D925E59ECD0}" type="pres">
      <dgm:prSet presAssocID="{5E1F8CC1-6B9D-4F03-B7EC-87F40F9C652C}" presName="pillarX" presStyleLbl="node1" presStyleIdx="2" presStyleCnt="3">
        <dgm:presLayoutVars>
          <dgm:bulletEnabled val="1"/>
        </dgm:presLayoutVars>
      </dgm:prSet>
      <dgm:spPr/>
    </dgm:pt>
    <dgm:pt modelId="{161605DD-0837-47B0-A1E6-E1CAB5519C9D}" type="pres">
      <dgm:prSet presAssocID="{110B65F2-D5C9-4B8A-991C-C026894CB395}" presName="base" presStyleLbl="dkBgShp" presStyleIdx="1" presStyleCnt="2"/>
      <dgm:spPr/>
    </dgm:pt>
  </dgm:ptLst>
  <dgm:cxnLst>
    <dgm:cxn modelId="{F2D2A20F-F754-4B7A-A246-3A4EE1706249}" type="presOf" srcId="{4B14DEEE-1043-4BF2-A2BA-8DDC5BA53B86}" destId="{ED19D522-B136-47BF-97E2-E93C66C42C71}" srcOrd="0" destOrd="0" presId="urn:microsoft.com/office/officeart/2005/8/layout/hList3"/>
    <dgm:cxn modelId="{F7929B14-A14B-47BF-9B78-61795F503797}" type="presOf" srcId="{666C9751-C690-4EEA-9B78-E1264432B2D7}" destId="{D8C971B8-92D6-4586-B1D3-01E25BFD4519}" srcOrd="0" destOrd="0" presId="urn:microsoft.com/office/officeart/2005/8/layout/hList3"/>
    <dgm:cxn modelId="{BA655F34-CEE5-47F9-9236-10CDBD5661C4}" type="presOf" srcId="{110B65F2-D5C9-4B8A-991C-C026894CB395}" destId="{B282A9C2-833B-4361-A3EA-71D20B4B4DA7}" srcOrd="0" destOrd="0" presId="urn:microsoft.com/office/officeart/2005/8/layout/hList3"/>
    <dgm:cxn modelId="{D23B4466-1750-42E6-9B5A-1AB80C626449}" srcId="{4B14DEEE-1043-4BF2-A2BA-8DDC5BA53B86}" destId="{110B65F2-D5C9-4B8A-991C-C026894CB395}" srcOrd="0" destOrd="0" parTransId="{1CEDBF2E-5F59-47D3-8E9B-D027BEF7E836}" sibTransId="{17BC52C2-82AB-44F7-87B8-47801CB5AFB9}"/>
    <dgm:cxn modelId="{B326D36F-550B-462D-87CC-229E7341EC04}" srcId="{110B65F2-D5C9-4B8A-991C-C026894CB395}" destId="{E38EB4EB-228E-45A9-B666-9D74341E5599}" srcOrd="1" destOrd="0" parTransId="{A752A4D5-7CDC-4D0C-9E87-71DE05C2BE48}" sibTransId="{4663C8CC-D978-43A6-9C63-0F95F4B86E20}"/>
    <dgm:cxn modelId="{D92D3397-1CA8-45C1-9E29-C3B55E21CA13}" srcId="{110B65F2-D5C9-4B8A-991C-C026894CB395}" destId="{666C9751-C690-4EEA-9B78-E1264432B2D7}" srcOrd="0" destOrd="0" parTransId="{AFF4D9F5-C69B-4BA6-ADEB-2779CD36B93A}" sibTransId="{4BCBE959-516D-4CC8-8EA0-A92AC53DA9AF}"/>
    <dgm:cxn modelId="{65EC9CA2-06A9-47AA-BB26-BD766965B515}" srcId="{110B65F2-D5C9-4B8A-991C-C026894CB395}" destId="{5E1F8CC1-6B9D-4F03-B7EC-87F40F9C652C}" srcOrd="2" destOrd="0" parTransId="{97E482A3-004D-41A7-965B-23BCCB9011CE}" sibTransId="{ACDC1891-B829-4D9E-AADD-B51EBE716397}"/>
    <dgm:cxn modelId="{DDD3BDCF-98BC-4FB2-9867-514A2E27DA0C}" type="presOf" srcId="{E38EB4EB-228E-45A9-B666-9D74341E5599}" destId="{823BDA89-342A-4812-B5E7-9F8774C2DCA9}" srcOrd="0" destOrd="0" presId="urn:microsoft.com/office/officeart/2005/8/layout/hList3"/>
    <dgm:cxn modelId="{C6A225DD-FF64-4246-AA91-CED745E1283F}" type="presOf" srcId="{5E1F8CC1-6B9D-4F03-B7EC-87F40F9C652C}" destId="{AAFEC71A-AA36-48BD-B1FD-8D925E59ECD0}" srcOrd="0" destOrd="0" presId="urn:microsoft.com/office/officeart/2005/8/layout/hList3"/>
    <dgm:cxn modelId="{114E5F78-CE4F-4816-BE4B-A29CC66F0DD2}" type="presParOf" srcId="{ED19D522-B136-47BF-97E2-E93C66C42C71}" destId="{B282A9C2-833B-4361-A3EA-71D20B4B4DA7}" srcOrd="0" destOrd="0" presId="urn:microsoft.com/office/officeart/2005/8/layout/hList3"/>
    <dgm:cxn modelId="{B940B5CE-22F1-4D76-BAA4-1F6EEB4D3583}" type="presParOf" srcId="{ED19D522-B136-47BF-97E2-E93C66C42C71}" destId="{DFCE3A2D-8322-42B0-B4C0-A923E4B71FF8}" srcOrd="1" destOrd="0" presId="urn:microsoft.com/office/officeart/2005/8/layout/hList3"/>
    <dgm:cxn modelId="{42588695-CFF8-4761-821B-15FFC9A73426}" type="presParOf" srcId="{DFCE3A2D-8322-42B0-B4C0-A923E4B71FF8}" destId="{D8C971B8-92D6-4586-B1D3-01E25BFD4519}" srcOrd="0" destOrd="0" presId="urn:microsoft.com/office/officeart/2005/8/layout/hList3"/>
    <dgm:cxn modelId="{314A86A0-57AC-4D12-AD45-848F2FFE7709}" type="presParOf" srcId="{DFCE3A2D-8322-42B0-B4C0-A923E4B71FF8}" destId="{823BDA89-342A-4812-B5E7-9F8774C2DCA9}" srcOrd="1" destOrd="0" presId="urn:microsoft.com/office/officeart/2005/8/layout/hList3"/>
    <dgm:cxn modelId="{FA350BC7-9351-4AEC-A4F5-964B21B9371B}" type="presParOf" srcId="{DFCE3A2D-8322-42B0-B4C0-A923E4B71FF8}" destId="{AAFEC71A-AA36-48BD-B1FD-8D925E59ECD0}" srcOrd="2" destOrd="0" presId="urn:microsoft.com/office/officeart/2005/8/layout/hList3"/>
    <dgm:cxn modelId="{D1EA5E06-08FD-455B-A9F7-853928A3A01A}" type="presParOf" srcId="{ED19D522-B136-47BF-97E2-E93C66C42C71}" destId="{161605DD-0837-47B0-A1E6-E1CAB5519C9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14DEEE-1043-4BF2-A2BA-8DDC5BA53B86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0B65F2-D5C9-4B8A-991C-C026894CB39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الرَّبِيع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EDBF2E-5F59-47D3-8E9B-D027BEF7E836}" type="parTrans" cxnId="{D23B4466-1750-42E6-9B5A-1AB80C62644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7BC52C2-82AB-44F7-87B8-47801CB5AFB9}" type="sibTrans" cxnId="{D23B4466-1750-42E6-9B5A-1AB80C62644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66C9751-C690-4EEA-9B78-E1264432B2D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الجَوُّ لَطِيف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FF4D9F5-C69B-4BA6-ADEB-2779CD36B93A}" type="parTrans" cxnId="{D92D3397-1CA8-45C1-9E29-C3B55E21CA1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CBE959-516D-4CC8-8EA0-A92AC53DA9AF}" type="sibTrans" cxnId="{D92D3397-1CA8-45C1-9E29-C3B55E21CA1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8EB4EB-228E-45A9-B666-9D74341E5599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مَنْظَرُ الأَزْهَار جَمِيل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63C8CC-D978-43A6-9C63-0F95F4B86E20}" type="sibTrans" cxnId="{B326D36F-550B-462D-87CC-229E7341EC04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752A4D5-7CDC-4D0C-9E87-71DE05C2BE48}" type="parTrans" cxnId="{B326D36F-550B-462D-87CC-229E7341EC04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19D522-B136-47BF-97E2-E93C66C42C71}" type="pres">
      <dgm:prSet presAssocID="{4B14DEEE-1043-4BF2-A2BA-8DDC5BA53B86}" presName="composite" presStyleCnt="0">
        <dgm:presLayoutVars>
          <dgm:chMax val="1"/>
          <dgm:dir val="rev"/>
          <dgm:resizeHandles val="exact"/>
        </dgm:presLayoutVars>
      </dgm:prSet>
      <dgm:spPr/>
    </dgm:pt>
    <dgm:pt modelId="{B282A9C2-833B-4361-A3EA-71D20B4B4DA7}" type="pres">
      <dgm:prSet presAssocID="{110B65F2-D5C9-4B8A-991C-C026894CB395}" presName="roof" presStyleLbl="dkBgShp" presStyleIdx="0" presStyleCnt="2" custLinFactNeighborY="14061"/>
      <dgm:spPr/>
    </dgm:pt>
    <dgm:pt modelId="{DFCE3A2D-8322-42B0-B4C0-A923E4B71FF8}" type="pres">
      <dgm:prSet presAssocID="{110B65F2-D5C9-4B8A-991C-C026894CB395}" presName="pillars" presStyleCnt="0"/>
      <dgm:spPr/>
    </dgm:pt>
    <dgm:pt modelId="{D8C971B8-92D6-4586-B1D3-01E25BFD4519}" type="pres">
      <dgm:prSet presAssocID="{110B65F2-D5C9-4B8A-991C-C026894CB395}" presName="pillar1" presStyleLbl="node1" presStyleIdx="0" presStyleCnt="2">
        <dgm:presLayoutVars>
          <dgm:bulletEnabled val="1"/>
        </dgm:presLayoutVars>
      </dgm:prSet>
      <dgm:spPr/>
    </dgm:pt>
    <dgm:pt modelId="{823BDA89-342A-4812-B5E7-9F8774C2DCA9}" type="pres">
      <dgm:prSet presAssocID="{E38EB4EB-228E-45A9-B666-9D74341E5599}" presName="pillarX" presStyleLbl="node1" presStyleIdx="1" presStyleCnt="2">
        <dgm:presLayoutVars>
          <dgm:bulletEnabled val="1"/>
        </dgm:presLayoutVars>
      </dgm:prSet>
      <dgm:spPr/>
    </dgm:pt>
    <dgm:pt modelId="{161605DD-0837-47B0-A1E6-E1CAB5519C9D}" type="pres">
      <dgm:prSet presAssocID="{110B65F2-D5C9-4B8A-991C-C026894CB395}" presName="base" presStyleLbl="dkBgShp" presStyleIdx="1" presStyleCnt="2"/>
      <dgm:spPr/>
    </dgm:pt>
  </dgm:ptLst>
  <dgm:cxnLst>
    <dgm:cxn modelId="{F2D2A20F-F754-4B7A-A246-3A4EE1706249}" type="presOf" srcId="{4B14DEEE-1043-4BF2-A2BA-8DDC5BA53B86}" destId="{ED19D522-B136-47BF-97E2-E93C66C42C71}" srcOrd="0" destOrd="0" presId="urn:microsoft.com/office/officeart/2005/8/layout/hList3"/>
    <dgm:cxn modelId="{F7929B14-A14B-47BF-9B78-61795F503797}" type="presOf" srcId="{666C9751-C690-4EEA-9B78-E1264432B2D7}" destId="{D8C971B8-92D6-4586-B1D3-01E25BFD4519}" srcOrd="0" destOrd="0" presId="urn:microsoft.com/office/officeart/2005/8/layout/hList3"/>
    <dgm:cxn modelId="{BA655F34-CEE5-47F9-9236-10CDBD5661C4}" type="presOf" srcId="{110B65F2-D5C9-4B8A-991C-C026894CB395}" destId="{B282A9C2-833B-4361-A3EA-71D20B4B4DA7}" srcOrd="0" destOrd="0" presId="urn:microsoft.com/office/officeart/2005/8/layout/hList3"/>
    <dgm:cxn modelId="{D23B4466-1750-42E6-9B5A-1AB80C626449}" srcId="{4B14DEEE-1043-4BF2-A2BA-8DDC5BA53B86}" destId="{110B65F2-D5C9-4B8A-991C-C026894CB395}" srcOrd="0" destOrd="0" parTransId="{1CEDBF2E-5F59-47D3-8E9B-D027BEF7E836}" sibTransId="{17BC52C2-82AB-44F7-87B8-47801CB5AFB9}"/>
    <dgm:cxn modelId="{B326D36F-550B-462D-87CC-229E7341EC04}" srcId="{110B65F2-D5C9-4B8A-991C-C026894CB395}" destId="{E38EB4EB-228E-45A9-B666-9D74341E5599}" srcOrd="1" destOrd="0" parTransId="{A752A4D5-7CDC-4D0C-9E87-71DE05C2BE48}" sibTransId="{4663C8CC-D978-43A6-9C63-0F95F4B86E20}"/>
    <dgm:cxn modelId="{D92D3397-1CA8-45C1-9E29-C3B55E21CA13}" srcId="{110B65F2-D5C9-4B8A-991C-C026894CB395}" destId="{666C9751-C690-4EEA-9B78-E1264432B2D7}" srcOrd="0" destOrd="0" parTransId="{AFF4D9F5-C69B-4BA6-ADEB-2779CD36B93A}" sibTransId="{4BCBE959-516D-4CC8-8EA0-A92AC53DA9AF}"/>
    <dgm:cxn modelId="{DDD3BDCF-98BC-4FB2-9867-514A2E27DA0C}" type="presOf" srcId="{E38EB4EB-228E-45A9-B666-9D74341E5599}" destId="{823BDA89-342A-4812-B5E7-9F8774C2DCA9}" srcOrd="0" destOrd="0" presId="urn:microsoft.com/office/officeart/2005/8/layout/hList3"/>
    <dgm:cxn modelId="{114E5F78-CE4F-4816-BE4B-A29CC66F0DD2}" type="presParOf" srcId="{ED19D522-B136-47BF-97E2-E93C66C42C71}" destId="{B282A9C2-833B-4361-A3EA-71D20B4B4DA7}" srcOrd="0" destOrd="0" presId="urn:microsoft.com/office/officeart/2005/8/layout/hList3"/>
    <dgm:cxn modelId="{B940B5CE-22F1-4D76-BAA4-1F6EEB4D3583}" type="presParOf" srcId="{ED19D522-B136-47BF-97E2-E93C66C42C71}" destId="{DFCE3A2D-8322-42B0-B4C0-A923E4B71FF8}" srcOrd="1" destOrd="0" presId="urn:microsoft.com/office/officeart/2005/8/layout/hList3"/>
    <dgm:cxn modelId="{42588695-CFF8-4761-821B-15FFC9A73426}" type="presParOf" srcId="{DFCE3A2D-8322-42B0-B4C0-A923E4B71FF8}" destId="{D8C971B8-92D6-4586-B1D3-01E25BFD4519}" srcOrd="0" destOrd="0" presId="urn:microsoft.com/office/officeart/2005/8/layout/hList3"/>
    <dgm:cxn modelId="{314A86A0-57AC-4D12-AD45-848F2FFE7709}" type="presParOf" srcId="{DFCE3A2D-8322-42B0-B4C0-A923E4B71FF8}" destId="{823BDA89-342A-4812-B5E7-9F8774C2DCA9}" srcOrd="1" destOrd="0" presId="urn:microsoft.com/office/officeart/2005/8/layout/hList3"/>
    <dgm:cxn modelId="{D1EA5E06-08FD-455B-A9F7-853928A3A01A}" type="presParOf" srcId="{ED19D522-B136-47BF-97E2-E93C66C42C71}" destId="{161605DD-0837-47B0-A1E6-E1CAB5519C9D}" srcOrd="2" destOrd="0" presId="urn:microsoft.com/office/officeart/2005/8/layout/h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168" y="2333517"/>
          <a:ext cx="1773522" cy="1773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فُصُول السَّنَة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03894" y="2593243"/>
        <a:ext cx="1254070" cy="1254070"/>
      </dsp:txXfrm>
    </dsp:sp>
    <dsp:sp modelId="{71B69F85-1912-4558-A098-2D12C841218B}">
      <dsp:nvSpPr>
        <dsp:cNvPr id="0" name=""/>
        <dsp:cNvSpPr/>
      </dsp:nvSpPr>
      <dsp:spPr>
        <a:xfrm rot="16200000">
          <a:off x="5762819" y="2052173"/>
          <a:ext cx="536220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536220" y="132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17524" y="2052001"/>
        <a:ext cx="26811" cy="26811"/>
      </dsp:txXfrm>
    </dsp:sp>
    <dsp:sp modelId="{D76B4B5C-4592-4226-BFF2-97E54732AC2F}">
      <dsp:nvSpPr>
        <dsp:cNvPr id="0" name=""/>
        <dsp:cNvSpPr/>
      </dsp:nvSpPr>
      <dsp:spPr>
        <a:xfrm>
          <a:off x="5144168" y="23774"/>
          <a:ext cx="1773522" cy="17735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الصَّيْف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03894" y="283500"/>
        <a:ext cx="1254070" cy="1254070"/>
      </dsp:txXfrm>
    </dsp:sp>
    <dsp:sp modelId="{2623C78E-3327-4CF7-9B66-1D164C855536}">
      <dsp:nvSpPr>
        <dsp:cNvPr id="0" name=""/>
        <dsp:cNvSpPr/>
      </dsp:nvSpPr>
      <dsp:spPr>
        <a:xfrm>
          <a:off x="6917691" y="3207045"/>
          <a:ext cx="536220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536220" y="132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72396" y="3206872"/>
        <a:ext cx="26811" cy="26811"/>
      </dsp:txXfrm>
    </dsp:sp>
    <dsp:sp modelId="{BFCC64D9-A169-41D1-B6EF-0EC42675CECF}">
      <dsp:nvSpPr>
        <dsp:cNvPr id="0" name=""/>
        <dsp:cNvSpPr/>
      </dsp:nvSpPr>
      <dsp:spPr>
        <a:xfrm>
          <a:off x="7453911" y="2333517"/>
          <a:ext cx="1773522" cy="17735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الخَرِيف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13637" y="2593243"/>
        <a:ext cx="1254070" cy="1254070"/>
      </dsp:txXfrm>
    </dsp:sp>
    <dsp:sp modelId="{00F44ACB-C13F-421A-988C-C88821DF2FE0}">
      <dsp:nvSpPr>
        <dsp:cNvPr id="0" name=""/>
        <dsp:cNvSpPr/>
      </dsp:nvSpPr>
      <dsp:spPr>
        <a:xfrm rot="5400000">
          <a:off x="5762819" y="4361916"/>
          <a:ext cx="536220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536220" y="132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17524" y="4361744"/>
        <a:ext cx="26811" cy="26811"/>
      </dsp:txXfrm>
    </dsp:sp>
    <dsp:sp modelId="{6DA2094A-F5F8-46FF-8774-1564261B37E1}">
      <dsp:nvSpPr>
        <dsp:cNvPr id="0" name=""/>
        <dsp:cNvSpPr/>
      </dsp:nvSpPr>
      <dsp:spPr>
        <a:xfrm>
          <a:off x="5144168" y="4643260"/>
          <a:ext cx="1773522" cy="17735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الشِّتَاء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03894" y="4902986"/>
        <a:ext cx="1254070" cy="1254070"/>
      </dsp:txXfrm>
    </dsp:sp>
    <dsp:sp modelId="{0FF437C5-95B9-477E-8B5E-D66830CA9606}">
      <dsp:nvSpPr>
        <dsp:cNvPr id="0" name=""/>
        <dsp:cNvSpPr/>
      </dsp:nvSpPr>
      <dsp:spPr>
        <a:xfrm rot="10800000">
          <a:off x="4607948" y="3207045"/>
          <a:ext cx="536220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536220" y="132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62652" y="3206872"/>
        <a:ext cx="26811" cy="26811"/>
      </dsp:txXfrm>
    </dsp:sp>
    <dsp:sp modelId="{B6BAC1A6-4BC3-4BB6-9C63-EE1B9FB7E618}">
      <dsp:nvSpPr>
        <dsp:cNvPr id="0" name=""/>
        <dsp:cNvSpPr/>
      </dsp:nvSpPr>
      <dsp:spPr>
        <a:xfrm>
          <a:off x="2834425" y="2333517"/>
          <a:ext cx="1773522" cy="17735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الرَّبِيع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94151" y="2593243"/>
        <a:ext cx="1254070" cy="1254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A9C2-833B-4361-A3EA-71D20B4B4DA7}">
      <dsp:nvSpPr>
        <dsp:cNvPr id="0" name=""/>
        <dsp:cNvSpPr/>
      </dsp:nvSpPr>
      <dsp:spPr>
        <a:xfrm>
          <a:off x="0" y="228575"/>
          <a:ext cx="8128000" cy="1625600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الصَّيْف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228575"/>
        <a:ext cx="8128000" cy="1625600"/>
      </dsp:txXfrm>
    </dsp:sp>
    <dsp:sp modelId="{D8C971B8-92D6-4586-B1D3-01E25BFD4519}">
      <dsp:nvSpPr>
        <dsp:cNvPr id="0" name=""/>
        <dsp:cNvSpPr/>
      </dsp:nvSpPr>
      <dsp:spPr>
        <a:xfrm>
          <a:off x="5417343" y="1625600"/>
          <a:ext cx="2706687" cy="34137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يُمْضِي النَّاسُ عُطْلَتَهُمْ عَلَى شَاطِئِ البَحْر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17343" y="1625600"/>
        <a:ext cx="2706687" cy="3413760"/>
      </dsp:txXfrm>
    </dsp:sp>
    <dsp:sp modelId="{823BDA89-342A-4812-B5E7-9F8774C2DCA9}">
      <dsp:nvSpPr>
        <dsp:cNvPr id="0" name=""/>
        <dsp:cNvSpPr/>
      </dsp:nvSpPr>
      <dsp:spPr>
        <a:xfrm>
          <a:off x="2710656" y="1625600"/>
          <a:ext cx="2706687" cy="341376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يُحِبُّ النَّاس الملَابِسَ الخَفِيفَة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710656" y="1625600"/>
        <a:ext cx="2706687" cy="3413760"/>
      </dsp:txXfrm>
    </dsp:sp>
    <dsp:sp modelId="{1B518CA1-6A53-4217-9D93-1684AD24CDA7}">
      <dsp:nvSpPr>
        <dsp:cNvPr id="0" name=""/>
        <dsp:cNvSpPr/>
      </dsp:nvSpPr>
      <dsp:spPr>
        <a:xfrm>
          <a:off x="3968" y="1625600"/>
          <a:ext cx="2706687" cy="341376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>
              <a:latin typeface="Sakkal Majalla" panose="02000000000000000000" pitchFamily="2" charset="-78"/>
              <a:cs typeface="Sakkal Majalla" panose="02000000000000000000" pitchFamily="2" charset="-78"/>
            </a:rPr>
            <a:t>يُحِبُّ النَّاسُ السِّبَاحَة في البَحْر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68" y="1625600"/>
        <a:ext cx="2706687" cy="3413760"/>
      </dsp:txXfrm>
    </dsp:sp>
    <dsp:sp modelId="{161605DD-0837-47B0-A1E6-E1CAB5519C9D}">
      <dsp:nvSpPr>
        <dsp:cNvPr id="0" name=""/>
        <dsp:cNvSpPr/>
      </dsp:nvSpPr>
      <dsp:spPr>
        <a:xfrm>
          <a:off x="0" y="5039360"/>
          <a:ext cx="8128000" cy="379306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A9C2-833B-4361-A3EA-71D20B4B4DA7}">
      <dsp:nvSpPr>
        <dsp:cNvPr id="0" name=""/>
        <dsp:cNvSpPr/>
      </dsp:nvSpPr>
      <dsp:spPr>
        <a:xfrm>
          <a:off x="0" y="228575"/>
          <a:ext cx="8128000" cy="16256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الخَرِيف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228575"/>
        <a:ext cx="8128000" cy="1625600"/>
      </dsp:txXfrm>
    </dsp:sp>
    <dsp:sp modelId="{D8C971B8-92D6-4586-B1D3-01E25BFD4519}">
      <dsp:nvSpPr>
        <dsp:cNvPr id="0" name=""/>
        <dsp:cNvSpPr/>
      </dsp:nvSpPr>
      <dsp:spPr>
        <a:xfrm>
          <a:off x="4064000" y="1625600"/>
          <a:ext cx="4064000" cy="34137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الحَرُّ يَنْتَهِي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64000" y="1625600"/>
        <a:ext cx="4064000" cy="3413760"/>
      </dsp:txXfrm>
    </dsp:sp>
    <dsp:sp modelId="{823BDA89-342A-4812-B5E7-9F8774C2DCA9}">
      <dsp:nvSpPr>
        <dsp:cNvPr id="0" name=""/>
        <dsp:cNvSpPr/>
      </dsp:nvSpPr>
      <dsp:spPr>
        <a:xfrm>
          <a:off x="0" y="1625600"/>
          <a:ext cx="4064000" cy="341376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تَسْقُطُ أَوْرَاق الأَشْجَار عَلَى الأَرْض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1625600"/>
        <a:ext cx="4064000" cy="3413760"/>
      </dsp:txXfrm>
    </dsp:sp>
    <dsp:sp modelId="{161605DD-0837-47B0-A1E6-E1CAB5519C9D}">
      <dsp:nvSpPr>
        <dsp:cNvPr id="0" name=""/>
        <dsp:cNvSpPr/>
      </dsp:nvSpPr>
      <dsp:spPr>
        <a:xfrm>
          <a:off x="0" y="5039360"/>
          <a:ext cx="8128000" cy="37930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A9C2-833B-4361-A3EA-71D20B4B4DA7}">
      <dsp:nvSpPr>
        <dsp:cNvPr id="0" name=""/>
        <dsp:cNvSpPr/>
      </dsp:nvSpPr>
      <dsp:spPr>
        <a:xfrm>
          <a:off x="0" y="228575"/>
          <a:ext cx="8128000" cy="1625600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الشِّتَاء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228575"/>
        <a:ext cx="8128000" cy="1625600"/>
      </dsp:txXfrm>
    </dsp:sp>
    <dsp:sp modelId="{D8C971B8-92D6-4586-B1D3-01E25BFD4519}">
      <dsp:nvSpPr>
        <dsp:cNvPr id="0" name=""/>
        <dsp:cNvSpPr/>
      </dsp:nvSpPr>
      <dsp:spPr>
        <a:xfrm>
          <a:off x="5417343" y="1625600"/>
          <a:ext cx="2706687" cy="3413760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يَسْقُط المَطَر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17343" y="1625600"/>
        <a:ext cx="2706687" cy="3413760"/>
      </dsp:txXfrm>
    </dsp:sp>
    <dsp:sp modelId="{823BDA89-342A-4812-B5E7-9F8774C2DCA9}">
      <dsp:nvSpPr>
        <dsp:cNvPr id="0" name=""/>
        <dsp:cNvSpPr/>
      </dsp:nvSpPr>
      <dsp:spPr>
        <a:xfrm>
          <a:off x="2710656" y="1625600"/>
          <a:ext cx="2706687" cy="3413760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يَلْعَب النَّاسُ بِالثَّلْج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710656" y="1625600"/>
        <a:ext cx="2706687" cy="3413760"/>
      </dsp:txXfrm>
    </dsp:sp>
    <dsp:sp modelId="{AAFEC71A-AA36-48BD-B1FD-8D925E59ECD0}">
      <dsp:nvSpPr>
        <dsp:cNvPr id="0" name=""/>
        <dsp:cNvSpPr/>
      </dsp:nvSpPr>
      <dsp:spPr>
        <a:xfrm>
          <a:off x="3968" y="1625600"/>
          <a:ext cx="2706687" cy="3413760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يَجْلِس النَّاسُ قُرْبَ المِدْفَأَة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68" y="1625600"/>
        <a:ext cx="2706687" cy="3413760"/>
      </dsp:txXfrm>
    </dsp:sp>
    <dsp:sp modelId="{161605DD-0837-47B0-A1E6-E1CAB5519C9D}">
      <dsp:nvSpPr>
        <dsp:cNvPr id="0" name=""/>
        <dsp:cNvSpPr/>
      </dsp:nvSpPr>
      <dsp:spPr>
        <a:xfrm>
          <a:off x="0" y="5039360"/>
          <a:ext cx="8128000" cy="379306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A9C2-833B-4361-A3EA-71D20B4B4DA7}">
      <dsp:nvSpPr>
        <dsp:cNvPr id="0" name=""/>
        <dsp:cNvSpPr/>
      </dsp:nvSpPr>
      <dsp:spPr>
        <a:xfrm>
          <a:off x="0" y="228575"/>
          <a:ext cx="8128000" cy="162560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الرَّبِيع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228575"/>
        <a:ext cx="8128000" cy="1625600"/>
      </dsp:txXfrm>
    </dsp:sp>
    <dsp:sp modelId="{D8C971B8-92D6-4586-B1D3-01E25BFD4519}">
      <dsp:nvSpPr>
        <dsp:cNvPr id="0" name=""/>
        <dsp:cNvSpPr/>
      </dsp:nvSpPr>
      <dsp:spPr>
        <a:xfrm>
          <a:off x="4064000" y="1625600"/>
          <a:ext cx="4064000" cy="34137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الجَوُّ لَطِيف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64000" y="1625600"/>
        <a:ext cx="4064000" cy="3413760"/>
      </dsp:txXfrm>
    </dsp:sp>
    <dsp:sp modelId="{823BDA89-342A-4812-B5E7-9F8774C2DCA9}">
      <dsp:nvSpPr>
        <dsp:cNvPr id="0" name=""/>
        <dsp:cNvSpPr/>
      </dsp:nvSpPr>
      <dsp:spPr>
        <a:xfrm>
          <a:off x="0" y="1625600"/>
          <a:ext cx="4064000" cy="341376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>
              <a:latin typeface="Sakkal Majalla" panose="02000000000000000000" pitchFamily="2" charset="-78"/>
              <a:cs typeface="Sakkal Majalla" panose="02000000000000000000" pitchFamily="2" charset="-78"/>
            </a:rPr>
            <a:t>مَنْظَرُ الأَزْهَار جَمِيل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1625600"/>
        <a:ext cx="4064000" cy="3413760"/>
      </dsp:txXfrm>
    </dsp:sp>
    <dsp:sp modelId="{161605DD-0837-47B0-A1E6-E1CAB5519C9D}">
      <dsp:nvSpPr>
        <dsp:cNvPr id="0" name=""/>
        <dsp:cNvSpPr/>
      </dsp:nvSpPr>
      <dsp:spPr>
        <a:xfrm>
          <a:off x="0" y="5039360"/>
          <a:ext cx="8128000" cy="379306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أَقْسَامُ </a:t>
            </a:r>
            <a:r>
              <a:rPr lang="ar-EG" dirty="0"/>
              <a:t>السَّنَة (1)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55" y="478987"/>
            <a:ext cx="8364283" cy="57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6FEFB-4F06-4365-A2D9-3C64C750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03" y="363842"/>
            <a:ext cx="7105594" cy="6130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79091F-DF27-4A4C-BC09-70D3C455CBDD}"/>
              </a:ext>
            </a:extLst>
          </p:cNvPr>
          <p:cNvSpPr/>
          <p:nvPr/>
        </p:nvSpPr>
        <p:spPr>
          <a:xfrm>
            <a:off x="3876261" y="2106138"/>
            <a:ext cx="6016600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287581"/>
              </p:ext>
            </p:extLst>
          </p:nvPr>
        </p:nvGraphicFramePr>
        <p:xfrm>
          <a:off x="130140" y="0"/>
          <a:ext cx="12061860" cy="6440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399159-9733-45B6-88D0-104DAB98F7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7299" y="4529118"/>
            <a:ext cx="3027452" cy="1962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A61DC8-9AF1-4E98-95FD-90A01A4A37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50241"/>
            <a:ext cx="3027452" cy="1919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4C73A5-3498-4043-934F-6B5706B463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6874" y="143481"/>
            <a:ext cx="2886791" cy="1919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2BCEC7-F152-449A-A603-3591635D38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4274" y="3963705"/>
            <a:ext cx="2907586" cy="19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C55B71-22EA-4574-9E00-57D753828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877976"/>
              </p:ext>
            </p:extLst>
          </p:nvPr>
        </p:nvGraphicFramePr>
        <p:xfrm>
          <a:off x="79908" y="610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B6CAA95-6971-40EA-AF5E-798D7249CA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2382" y="1864956"/>
            <a:ext cx="3027452" cy="201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1605DD-0837-47B0-A1E6-E1CAB5519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61605DD-0837-47B0-A1E6-E1CAB5519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82A9C2-833B-4361-A3EA-71D20B4B4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B282A9C2-833B-4361-A3EA-71D20B4B4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C971B8-92D6-4586-B1D3-01E25BFD4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D8C971B8-92D6-4586-B1D3-01E25BFD4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3BDA89-342A-4812-B5E7-9F8774C2D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23BDA89-342A-4812-B5E7-9F8774C2D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18CA1-6A53-4217-9D93-1684AD24C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1B518CA1-6A53-4217-9D93-1684AD24C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C55B71-22EA-4574-9E00-57D753828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827707"/>
              </p:ext>
            </p:extLst>
          </p:nvPr>
        </p:nvGraphicFramePr>
        <p:xfrm>
          <a:off x="172375" y="4811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06F90E5-22D9-4CF7-A220-368979678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6874" y="1863867"/>
            <a:ext cx="2907586" cy="19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1605DD-0837-47B0-A1E6-E1CAB5519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61605DD-0837-47B0-A1E6-E1CAB5519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82A9C2-833B-4361-A3EA-71D20B4B4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B282A9C2-833B-4361-A3EA-71D20B4B4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C971B8-92D6-4586-B1D3-01E25BFD4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D8C971B8-92D6-4586-B1D3-01E25BFD4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3BDA89-342A-4812-B5E7-9F8774C2D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23BDA89-342A-4812-B5E7-9F8774C2D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C55B71-22EA-4574-9E00-57D753828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990979"/>
              </p:ext>
            </p:extLst>
          </p:nvPr>
        </p:nvGraphicFramePr>
        <p:xfrm>
          <a:off x="234018" y="3519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AFCD647-7DDD-4F2E-BFAE-8085B7CFBC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4423" y="1799537"/>
            <a:ext cx="3027452" cy="19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1605DD-0837-47B0-A1E6-E1CAB5519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61605DD-0837-47B0-A1E6-E1CAB5519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82A9C2-833B-4361-A3EA-71D20B4B4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B282A9C2-833B-4361-A3EA-71D20B4B4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C971B8-92D6-4586-B1D3-01E25BFD4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D8C971B8-92D6-4586-B1D3-01E25BFD4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3BDA89-342A-4812-B5E7-9F8774C2D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23BDA89-342A-4812-B5E7-9F8774C2D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FEC71A-AA36-48BD-B1FD-8D925E59E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AFEC71A-AA36-48BD-B1FD-8D925E59E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C55B71-22EA-4574-9E00-57D753828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945263"/>
              </p:ext>
            </p:extLst>
          </p:nvPr>
        </p:nvGraphicFramePr>
        <p:xfrm>
          <a:off x="316212" y="2525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74716CF-5DAD-4499-890C-72AFF4924D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3602" y="1885735"/>
            <a:ext cx="3027452" cy="191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1605DD-0837-47B0-A1E6-E1CAB5519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61605DD-0837-47B0-A1E6-E1CAB5519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82A9C2-833B-4361-A3EA-71D20B4B4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B282A9C2-833B-4361-A3EA-71D20B4B4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C971B8-92D6-4586-B1D3-01E25BFD4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D8C971B8-92D6-4586-B1D3-01E25BFD4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3BDA89-342A-4812-B5E7-9F8774C2D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23BDA89-342A-4812-B5E7-9F8774C2D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647536"/>
            <a:ext cx="9015047" cy="53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1" y="880613"/>
            <a:ext cx="9821251" cy="48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71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أَقْسَامُ السَّنَة (1)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40</cp:revision>
  <dcterms:created xsi:type="dcterms:W3CDTF">2020-09-13T16:40:33Z</dcterms:created>
  <dcterms:modified xsi:type="dcterms:W3CDTF">2024-09-28T14:28:29Z</dcterms:modified>
</cp:coreProperties>
</file>