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3" r:id="rId3"/>
    <p:sldId id="289" r:id="rId4"/>
    <p:sldId id="290" r:id="rId5"/>
    <p:sldId id="291" r:id="rId6"/>
    <p:sldId id="292" r:id="rId7"/>
    <p:sldId id="276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2683"/>
  </p:normalViewPr>
  <p:slideViewPr>
    <p:cSldViewPr snapToGrid="0" snapToObjects="1">
      <p:cViewPr varScale="1">
        <p:scale>
          <a:sx n="58" d="100"/>
          <a:sy n="58" d="100"/>
        </p:scale>
        <p:origin x="12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17E50-A59F-4682-A34B-2FA72A28C355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5165F4-27B5-4EAB-944C-A9BA2AAB4DE3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فُصُول السَّنَة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3A75D2-E511-4049-88F2-0E58BF234A97}" type="par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F1D2116-6665-4DA9-BAB0-E27C4C988856}" type="sibTrans" cxnId="{E278C664-9DB3-4B47-A779-8233C5A7C30A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83B88EE-A8DB-4B20-BB7C-DFE461B111D0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الصَّيْف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2388991-07F6-442E-AC47-6DB9B9EA3568}" type="par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83537A4-BDE7-4C42-AAC6-C4006423AF8A}" type="sibTrans" cxnId="{560E7841-F0D1-4579-AC28-F6A35B9E0976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D138601-B780-4AC6-8ECF-3BE33E2C6B7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الخَرِيف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54AE587-813E-4F31-B7A5-7B3187897ADE}" type="par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C32B233-B71E-4054-8CE1-EBFFAA4410D2}" type="sibTrans" cxnId="{189331B1-7944-4CB1-A7A2-11A4F14066A7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1FAE245-3ABC-4B24-9F30-ED935D6AC081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الشِّتَاء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A1CA1D5-06AC-4AA4-9AE1-2F0FC95F2711}" type="par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FAA0CF-D1E7-4529-B2C8-55FDDDB6080B}" type="sibTrans" cxnId="{E58ACAAC-B97B-49C7-9126-838F0E2F0352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0B774C7-310D-4187-8044-8F79221C96D4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الرَّبِيع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02BB25D-1F0C-4DC0-9899-60DF75E61A4C}" type="par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B2ABB32-8129-4B4C-8FF2-7E2A02B27C06}" type="sibTrans" cxnId="{B890C88E-0720-4343-8A44-CBB825213E6C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7F8C1E0C-5CCF-401C-BBAD-ABCA7E9C1736}" type="pres">
      <dgm:prSet presAssocID="{A2217E50-A59F-4682-A34B-2FA72A28C3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6EA62F6-6B79-4790-AC75-DEFDEA8BAE6C}" type="pres">
      <dgm:prSet presAssocID="{915165F4-27B5-4EAB-944C-A9BA2AAB4DE3}" presName="centerShape" presStyleLbl="node0" presStyleIdx="0" presStyleCnt="1"/>
      <dgm:spPr/>
    </dgm:pt>
    <dgm:pt modelId="{71B69F85-1912-4558-A098-2D12C841218B}" type="pres">
      <dgm:prSet presAssocID="{C2388991-07F6-442E-AC47-6DB9B9EA3568}" presName="Name9" presStyleLbl="parChTrans1D2" presStyleIdx="0" presStyleCnt="4"/>
      <dgm:spPr/>
    </dgm:pt>
    <dgm:pt modelId="{CC1912E5-215E-403E-A28F-018A9943EE0E}" type="pres">
      <dgm:prSet presAssocID="{C2388991-07F6-442E-AC47-6DB9B9EA3568}" presName="connTx" presStyleLbl="parChTrans1D2" presStyleIdx="0" presStyleCnt="4"/>
      <dgm:spPr/>
    </dgm:pt>
    <dgm:pt modelId="{D76B4B5C-4592-4226-BFF2-97E54732AC2F}" type="pres">
      <dgm:prSet presAssocID="{183B88EE-A8DB-4B20-BB7C-DFE461B111D0}" presName="node" presStyleLbl="node1" presStyleIdx="0" presStyleCnt="4">
        <dgm:presLayoutVars>
          <dgm:bulletEnabled val="1"/>
        </dgm:presLayoutVars>
      </dgm:prSet>
      <dgm:spPr/>
    </dgm:pt>
    <dgm:pt modelId="{2623C78E-3327-4CF7-9B66-1D164C855536}" type="pres">
      <dgm:prSet presAssocID="{254AE587-813E-4F31-B7A5-7B3187897ADE}" presName="Name9" presStyleLbl="parChTrans1D2" presStyleIdx="1" presStyleCnt="4"/>
      <dgm:spPr/>
    </dgm:pt>
    <dgm:pt modelId="{BEA67E68-2ADB-4E42-A8E2-E267BF9D6556}" type="pres">
      <dgm:prSet presAssocID="{254AE587-813E-4F31-B7A5-7B3187897ADE}" presName="connTx" presStyleLbl="parChTrans1D2" presStyleIdx="1" presStyleCnt="4"/>
      <dgm:spPr/>
    </dgm:pt>
    <dgm:pt modelId="{BFCC64D9-A169-41D1-B6EF-0EC42675CECF}" type="pres">
      <dgm:prSet presAssocID="{6D138601-B780-4AC6-8ECF-3BE33E2C6B77}" presName="node" presStyleLbl="node1" presStyleIdx="1" presStyleCnt="4">
        <dgm:presLayoutVars>
          <dgm:bulletEnabled val="1"/>
        </dgm:presLayoutVars>
      </dgm:prSet>
      <dgm:spPr/>
    </dgm:pt>
    <dgm:pt modelId="{00F44ACB-C13F-421A-988C-C88821DF2FE0}" type="pres">
      <dgm:prSet presAssocID="{9A1CA1D5-06AC-4AA4-9AE1-2F0FC95F2711}" presName="Name9" presStyleLbl="parChTrans1D2" presStyleIdx="2" presStyleCnt="4"/>
      <dgm:spPr/>
    </dgm:pt>
    <dgm:pt modelId="{FAD6C87C-51D7-4C77-B39A-2F60E302F23C}" type="pres">
      <dgm:prSet presAssocID="{9A1CA1D5-06AC-4AA4-9AE1-2F0FC95F2711}" presName="connTx" presStyleLbl="parChTrans1D2" presStyleIdx="2" presStyleCnt="4"/>
      <dgm:spPr/>
    </dgm:pt>
    <dgm:pt modelId="{6DA2094A-F5F8-46FF-8774-1564261B37E1}" type="pres">
      <dgm:prSet presAssocID="{C1FAE245-3ABC-4B24-9F30-ED935D6AC081}" presName="node" presStyleLbl="node1" presStyleIdx="2" presStyleCnt="4">
        <dgm:presLayoutVars>
          <dgm:bulletEnabled val="1"/>
        </dgm:presLayoutVars>
      </dgm:prSet>
      <dgm:spPr/>
    </dgm:pt>
    <dgm:pt modelId="{0FF437C5-95B9-477E-8B5E-D66830CA9606}" type="pres">
      <dgm:prSet presAssocID="{102BB25D-1F0C-4DC0-9899-60DF75E61A4C}" presName="Name9" presStyleLbl="parChTrans1D2" presStyleIdx="3" presStyleCnt="4"/>
      <dgm:spPr/>
    </dgm:pt>
    <dgm:pt modelId="{C2E00B56-D313-43AF-B0B8-EE9EE0E45574}" type="pres">
      <dgm:prSet presAssocID="{102BB25D-1F0C-4DC0-9899-60DF75E61A4C}" presName="connTx" presStyleLbl="parChTrans1D2" presStyleIdx="3" presStyleCnt="4"/>
      <dgm:spPr/>
    </dgm:pt>
    <dgm:pt modelId="{B6BAC1A6-4BC3-4BB6-9C63-EE1B9FB7E618}" type="pres">
      <dgm:prSet presAssocID="{00B774C7-310D-4187-8044-8F79221C96D4}" presName="node" presStyleLbl="node1" presStyleIdx="3" presStyleCnt="4">
        <dgm:presLayoutVars>
          <dgm:bulletEnabled val="1"/>
        </dgm:presLayoutVars>
      </dgm:prSet>
      <dgm:spPr/>
    </dgm:pt>
  </dgm:ptLst>
  <dgm:cxnLst>
    <dgm:cxn modelId="{D79E8F10-3FA7-453A-B9A8-B5C12AD1666A}" type="presOf" srcId="{9A1CA1D5-06AC-4AA4-9AE1-2F0FC95F2711}" destId="{FAD6C87C-51D7-4C77-B39A-2F60E302F23C}" srcOrd="1" destOrd="0" presId="urn:microsoft.com/office/officeart/2005/8/layout/radial1"/>
    <dgm:cxn modelId="{0C5A651D-FA6A-4661-B39A-94CEE17BD291}" type="presOf" srcId="{A2217E50-A59F-4682-A34B-2FA72A28C355}" destId="{7F8C1E0C-5CCF-401C-BBAD-ABCA7E9C1736}" srcOrd="0" destOrd="0" presId="urn:microsoft.com/office/officeart/2005/8/layout/radial1"/>
    <dgm:cxn modelId="{8CB06834-D948-4347-B10B-B18B3A312DE7}" type="presOf" srcId="{9A1CA1D5-06AC-4AA4-9AE1-2F0FC95F2711}" destId="{00F44ACB-C13F-421A-988C-C88821DF2FE0}" srcOrd="0" destOrd="0" presId="urn:microsoft.com/office/officeart/2005/8/layout/radial1"/>
    <dgm:cxn modelId="{560E7841-F0D1-4579-AC28-F6A35B9E0976}" srcId="{915165F4-27B5-4EAB-944C-A9BA2AAB4DE3}" destId="{183B88EE-A8DB-4B20-BB7C-DFE461B111D0}" srcOrd="0" destOrd="0" parTransId="{C2388991-07F6-442E-AC47-6DB9B9EA3568}" sibTransId="{383537A4-BDE7-4C42-AAC6-C4006423AF8A}"/>
    <dgm:cxn modelId="{E278C664-9DB3-4B47-A779-8233C5A7C30A}" srcId="{A2217E50-A59F-4682-A34B-2FA72A28C355}" destId="{915165F4-27B5-4EAB-944C-A9BA2AAB4DE3}" srcOrd="0" destOrd="0" parTransId="{7F3A75D2-E511-4049-88F2-0E58BF234A97}" sibTransId="{2F1D2116-6665-4DA9-BAB0-E27C4C988856}"/>
    <dgm:cxn modelId="{F51A3C6B-4598-4493-98B4-6545B648DAA5}" type="presOf" srcId="{6D138601-B780-4AC6-8ECF-3BE33E2C6B77}" destId="{BFCC64D9-A169-41D1-B6EF-0EC42675CECF}" srcOrd="0" destOrd="0" presId="urn:microsoft.com/office/officeart/2005/8/layout/radial1"/>
    <dgm:cxn modelId="{DB331F53-D5B4-41FA-997F-B70B044863C9}" type="presOf" srcId="{C2388991-07F6-442E-AC47-6DB9B9EA3568}" destId="{CC1912E5-215E-403E-A28F-018A9943EE0E}" srcOrd="1" destOrd="0" presId="urn:microsoft.com/office/officeart/2005/8/layout/radial1"/>
    <dgm:cxn modelId="{0000A973-C90C-400E-AAFD-0F9243FBAB83}" type="presOf" srcId="{C2388991-07F6-442E-AC47-6DB9B9EA3568}" destId="{71B69F85-1912-4558-A098-2D12C841218B}" srcOrd="0" destOrd="0" presId="urn:microsoft.com/office/officeart/2005/8/layout/radial1"/>
    <dgm:cxn modelId="{17F11A78-1F6C-46B6-B398-EC7CCEAD28F1}" type="presOf" srcId="{254AE587-813E-4F31-B7A5-7B3187897ADE}" destId="{BEA67E68-2ADB-4E42-A8E2-E267BF9D6556}" srcOrd="1" destOrd="0" presId="urn:microsoft.com/office/officeart/2005/8/layout/radial1"/>
    <dgm:cxn modelId="{29DA377A-7FE7-4575-B9E2-E3D812EE0463}" type="presOf" srcId="{C1FAE245-3ABC-4B24-9F30-ED935D6AC081}" destId="{6DA2094A-F5F8-46FF-8774-1564261B37E1}" srcOrd="0" destOrd="0" presId="urn:microsoft.com/office/officeart/2005/8/layout/radial1"/>
    <dgm:cxn modelId="{C18EFA5A-B805-4AFB-9081-1D5EBE5A05AF}" type="presOf" srcId="{102BB25D-1F0C-4DC0-9899-60DF75E61A4C}" destId="{0FF437C5-95B9-477E-8B5E-D66830CA9606}" srcOrd="0" destOrd="0" presId="urn:microsoft.com/office/officeart/2005/8/layout/radial1"/>
    <dgm:cxn modelId="{EBD66A80-2695-4D32-897B-B0B97BCF08E5}" type="presOf" srcId="{915165F4-27B5-4EAB-944C-A9BA2AAB4DE3}" destId="{D6EA62F6-6B79-4790-AC75-DEFDEA8BAE6C}" srcOrd="0" destOrd="0" presId="urn:microsoft.com/office/officeart/2005/8/layout/radial1"/>
    <dgm:cxn modelId="{B890C88E-0720-4343-8A44-CBB825213E6C}" srcId="{915165F4-27B5-4EAB-944C-A9BA2AAB4DE3}" destId="{00B774C7-310D-4187-8044-8F79221C96D4}" srcOrd="3" destOrd="0" parTransId="{102BB25D-1F0C-4DC0-9899-60DF75E61A4C}" sibTransId="{0B2ABB32-8129-4B4C-8FF2-7E2A02B27C06}"/>
    <dgm:cxn modelId="{E58ACAAC-B97B-49C7-9126-838F0E2F0352}" srcId="{915165F4-27B5-4EAB-944C-A9BA2AAB4DE3}" destId="{C1FAE245-3ABC-4B24-9F30-ED935D6AC081}" srcOrd="2" destOrd="0" parTransId="{9A1CA1D5-06AC-4AA4-9AE1-2F0FC95F2711}" sibTransId="{82FAA0CF-D1E7-4529-B2C8-55FDDDB6080B}"/>
    <dgm:cxn modelId="{189331B1-7944-4CB1-A7A2-11A4F14066A7}" srcId="{915165F4-27B5-4EAB-944C-A9BA2AAB4DE3}" destId="{6D138601-B780-4AC6-8ECF-3BE33E2C6B77}" srcOrd="1" destOrd="0" parTransId="{254AE587-813E-4F31-B7A5-7B3187897ADE}" sibTransId="{FC32B233-B71E-4054-8CE1-EBFFAA4410D2}"/>
    <dgm:cxn modelId="{6EF420BD-3B16-4ECC-AEED-8635EDEC990C}" type="presOf" srcId="{183B88EE-A8DB-4B20-BB7C-DFE461B111D0}" destId="{D76B4B5C-4592-4226-BFF2-97E54732AC2F}" srcOrd="0" destOrd="0" presId="urn:microsoft.com/office/officeart/2005/8/layout/radial1"/>
    <dgm:cxn modelId="{9DF252E1-FE91-468A-B002-D49DD53A289D}" type="presOf" srcId="{102BB25D-1F0C-4DC0-9899-60DF75E61A4C}" destId="{C2E00B56-D313-43AF-B0B8-EE9EE0E45574}" srcOrd="1" destOrd="0" presId="urn:microsoft.com/office/officeart/2005/8/layout/radial1"/>
    <dgm:cxn modelId="{BDF039E4-A843-4033-A33E-91CA4494B019}" type="presOf" srcId="{254AE587-813E-4F31-B7A5-7B3187897ADE}" destId="{2623C78E-3327-4CF7-9B66-1D164C855536}" srcOrd="0" destOrd="0" presId="urn:microsoft.com/office/officeart/2005/8/layout/radial1"/>
    <dgm:cxn modelId="{5AFEFEE7-5E0F-4353-A9AE-2DAE15381ED1}" type="presOf" srcId="{00B774C7-310D-4187-8044-8F79221C96D4}" destId="{B6BAC1A6-4BC3-4BB6-9C63-EE1B9FB7E618}" srcOrd="0" destOrd="0" presId="urn:microsoft.com/office/officeart/2005/8/layout/radial1"/>
    <dgm:cxn modelId="{C3A4B888-944A-4D60-89BC-2F771740B98B}" type="presParOf" srcId="{7F8C1E0C-5CCF-401C-BBAD-ABCA7E9C1736}" destId="{D6EA62F6-6B79-4790-AC75-DEFDEA8BAE6C}" srcOrd="0" destOrd="0" presId="urn:microsoft.com/office/officeart/2005/8/layout/radial1"/>
    <dgm:cxn modelId="{C3800688-35AA-4725-BB46-4FCB6C2985AC}" type="presParOf" srcId="{7F8C1E0C-5CCF-401C-BBAD-ABCA7E9C1736}" destId="{71B69F85-1912-4558-A098-2D12C841218B}" srcOrd="1" destOrd="0" presId="urn:microsoft.com/office/officeart/2005/8/layout/radial1"/>
    <dgm:cxn modelId="{8AC5AC5F-4B19-417F-95D3-656F6C93283C}" type="presParOf" srcId="{71B69F85-1912-4558-A098-2D12C841218B}" destId="{CC1912E5-215E-403E-A28F-018A9943EE0E}" srcOrd="0" destOrd="0" presId="urn:microsoft.com/office/officeart/2005/8/layout/radial1"/>
    <dgm:cxn modelId="{0F3B56FD-C971-49D0-BAD8-FEDA662F7C59}" type="presParOf" srcId="{7F8C1E0C-5CCF-401C-BBAD-ABCA7E9C1736}" destId="{D76B4B5C-4592-4226-BFF2-97E54732AC2F}" srcOrd="2" destOrd="0" presId="urn:microsoft.com/office/officeart/2005/8/layout/radial1"/>
    <dgm:cxn modelId="{D83BFA19-6E8B-4D55-95B8-A189823DC028}" type="presParOf" srcId="{7F8C1E0C-5CCF-401C-BBAD-ABCA7E9C1736}" destId="{2623C78E-3327-4CF7-9B66-1D164C855536}" srcOrd="3" destOrd="0" presId="urn:microsoft.com/office/officeart/2005/8/layout/radial1"/>
    <dgm:cxn modelId="{4DD8DB81-7CB3-457B-A4AF-DA1FCA7F40FB}" type="presParOf" srcId="{2623C78E-3327-4CF7-9B66-1D164C855536}" destId="{BEA67E68-2ADB-4E42-A8E2-E267BF9D6556}" srcOrd="0" destOrd="0" presId="urn:microsoft.com/office/officeart/2005/8/layout/radial1"/>
    <dgm:cxn modelId="{902DAA46-348F-4F17-B652-3D589CAA18DF}" type="presParOf" srcId="{7F8C1E0C-5CCF-401C-BBAD-ABCA7E9C1736}" destId="{BFCC64D9-A169-41D1-B6EF-0EC42675CECF}" srcOrd="4" destOrd="0" presId="urn:microsoft.com/office/officeart/2005/8/layout/radial1"/>
    <dgm:cxn modelId="{41ED2318-E1DF-42E1-B4A3-F537FECCCC91}" type="presParOf" srcId="{7F8C1E0C-5CCF-401C-BBAD-ABCA7E9C1736}" destId="{00F44ACB-C13F-421A-988C-C88821DF2FE0}" srcOrd="5" destOrd="0" presId="urn:microsoft.com/office/officeart/2005/8/layout/radial1"/>
    <dgm:cxn modelId="{1B9EF000-92C3-4CA2-9C1A-303FF332FBBF}" type="presParOf" srcId="{00F44ACB-C13F-421A-988C-C88821DF2FE0}" destId="{FAD6C87C-51D7-4C77-B39A-2F60E302F23C}" srcOrd="0" destOrd="0" presId="urn:microsoft.com/office/officeart/2005/8/layout/radial1"/>
    <dgm:cxn modelId="{7473FA49-EDB3-4AA3-88AE-27FA73177AF1}" type="presParOf" srcId="{7F8C1E0C-5CCF-401C-BBAD-ABCA7E9C1736}" destId="{6DA2094A-F5F8-46FF-8774-1564261B37E1}" srcOrd="6" destOrd="0" presId="urn:microsoft.com/office/officeart/2005/8/layout/radial1"/>
    <dgm:cxn modelId="{8CF4CE9B-07F0-4724-B3C0-BDECF4F3A588}" type="presParOf" srcId="{7F8C1E0C-5CCF-401C-BBAD-ABCA7E9C1736}" destId="{0FF437C5-95B9-477E-8B5E-D66830CA9606}" srcOrd="7" destOrd="0" presId="urn:microsoft.com/office/officeart/2005/8/layout/radial1"/>
    <dgm:cxn modelId="{9CB91601-BAFF-495A-915F-9099AD599834}" type="presParOf" srcId="{0FF437C5-95B9-477E-8B5E-D66830CA9606}" destId="{C2E00B56-D313-43AF-B0B8-EE9EE0E45574}" srcOrd="0" destOrd="0" presId="urn:microsoft.com/office/officeart/2005/8/layout/radial1"/>
    <dgm:cxn modelId="{01C20FFD-46AE-46E4-8380-85B1BFF8C4DC}" type="presParOf" srcId="{7F8C1E0C-5CCF-401C-BBAD-ABCA7E9C1736}" destId="{B6BAC1A6-4BC3-4BB6-9C63-EE1B9FB7E61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الصَّيْف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يُمْضِي النَّاسُ عُطْلَتَهُمْ عَلَى شَاطِئِ البَحْر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 الملَابِسَ الخَفِيفَة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0979D75-503B-4BB7-8DCC-E16BF59275D5}">
      <dgm:prSet phldrT="[Text]"/>
      <dgm:spPr/>
      <dgm:t>
        <a:bodyPr/>
        <a:lstStyle/>
        <a:p>
          <a:pPr rtl="1"/>
          <a:r>
            <a:rPr lang="ar-EG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النَّاسُ السِّبَاحَة في البَحْر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90A0B4B-2862-4346-B727-94A6F91FDB1D}" type="parTrans" cxnId="{FA3501FF-8272-4131-A108-B0B9B05B9056}">
      <dgm:prSet/>
      <dgm:spPr/>
      <dgm:t>
        <a:bodyPr/>
        <a:lstStyle/>
        <a:p>
          <a:endParaRPr lang="en-US"/>
        </a:p>
      </dgm:t>
    </dgm:pt>
    <dgm:pt modelId="{6FF5F2FE-88D6-460D-9537-C96075117706}" type="sibTrans" cxnId="{FA3501FF-8272-4131-A108-B0B9B05B9056}">
      <dgm:prSet/>
      <dgm:spPr/>
      <dgm:t>
        <a:bodyPr/>
        <a:lstStyle/>
        <a:p>
          <a:endParaRPr lang="en-US"/>
        </a:p>
      </dgm:t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3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3">
        <dgm:presLayoutVars>
          <dgm:bulletEnabled val="1"/>
        </dgm:presLayoutVars>
      </dgm:prSet>
      <dgm:spPr/>
    </dgm:pt>
    <dgm:pt modelId="{1B518CA1-6A53-4217-9D93-1684AD24CDA7}" type="pres">
      <dgm:prSet presAssocID="{30979D75-503B-4BB7-8DCC-E16BF59275D5}" presName="pillarX" presStyleLbl="node1" presStyleIdx="2" presStyleCnt="3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7B503466-B83F-412A-A58E-2CE8A908F4A0}" type="presOf" srcId="{30979D75-503B-4BB7-8DCC-E16BF59275D5}" destId="{1B518CA1-6A53-4217-9D93-1684AD24C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FA3501FF-8272-4131-A108-B0B9B05B9056}" srcId="{110B65F2-D5C9-4B8A-991C-C026894CB395}" destId="{30979D75-503B-4BB7-8DCC-E16BF59275D5}" srcOrd="2" destOrd="0" parTransId="{A90A0B4B-2862-4346-B727-94A6F91FDB1D}" sibTransId="{6FF5F2FE-88D6-460D-9537-C96075117706}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896F087F-209C-453A-B123-F6DE7661ED5F}" type="presParOf" srcId="{DFCE3A2D-8322-42B0-B4C0-A923E4B71FF8}" destId="{1B518CA1-6A53-4217-9D93-1684AD24CDA7}" srcOrd="2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الخَرِيف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الحَرُّ يَنْتَهِي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تَسْقُطُ أَوْرَاق الأَشْجَار عَلَى الأَرْض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2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2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الشِّتَاء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يَسْقُط المَطَر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يَلْعَب النَّاسُ بِالثَّلْج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E1F8CC1-6B9D-4F03-B7EC-87F40F9C652C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يَجْلِس النَّاسُ قُرْبَ المِدْفَأَة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7E482A3-004D-41A7-965B-23BCCB9011CE}" type="parTrans" cxnId="{65EC9CA2-06A9-47AA-BB26-BD766965B515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CDC1891-B829-4D9E-AADD-B51EBE716397}" type="sibTrans" cxnId="{65EC9CA2-06A9-47AA-BB26-BD766965B515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3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3">
        <dgm:presLayoutVars>
          <dgm:bulletEnabled val="1"/>
        </dgm:presLayoutVars>
      </dgm:prSet>
      <dgm:spPr/>
    </dgm:pt>
    <dgm:pt modelId="{AAFEC71A-AA36-48BD-B1FD-8D925E59ECD0}" type="pres">
      <dgm:prSet presAssocID="{5E1F8CC1-6B9D-4F03-B7EC-87F40F9C652C}" presName="pillarX" presStyleLbl="node1" presStyleIdx="2" presStyleCnt="3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65EC9CA2-06A9-47AA-BB26-BD766965B515}" srcId="{110B65F2-D5C9-4B8A-991C-C026894CB395}" destId="{5E1F8CC1-6B9D-4F03-B7EC-87F40F9C652C}" srcOrd="2" destOrd="0" parTransId="{97E482A3-004D-41A7-965B-23BCCB9011CE}" sibTransId="{ACDC1891-B829-4D9E-AADD-B51EBE716397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C6A225DD-FF64-4246-AA91-CED745E1283F}" type="presOf" srcId="{5E1F8CC1-6B9D-4F03-B7EC-87F40F9C652C}" destId="{AAFEC71A-AA36-48BD-B1FD-8D925E59ECD0}" srcOrd="0" destOrd="0" presId="urn:microsoft.com/office/officeart/2005/8/layout/hList3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FA350BC7-9351-4AEC-A4F5-964B21B9371B}" type="presParOf" srcId="{DFCE3A2D-8322-42B0-B4C0-A923E4B71FF8}" destId="{AAFEC71A-AA36-48BD-B1FD-8D925E59ECD0}" srcOrd="2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14DEEE-1043-4BF2-A2BA-8DDC5BA53B86}" type="doc">
      <dgm:prSet loTypeId="urn:microsoft.com/office/officeart/2005/8/layout/h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10B65F2-D5C9-4B8A-991C-C026894CB395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الرَّبِيع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CEDBF2E-5F59-47D3-8E9B-D027BEF7E836}" type="par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7BC52C2-82AB-44F7-87B8-47801CB5AFB9}" type="sibTrans" cxnId="{D23B4466-1750-42E6-9B5A-1AB80C626449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6C9751-C690-4EEA-9B78-E1264432B2D7}">
      <dgm:prSet phldrT="[Text]"/>
      <dgm:spPr/>
      <dgm:t>
        <a:bodyPr/>
        <a:lstStyle/>
        <a:p>
          <a:pPr rtl="1"/>
          <a:r>
            <a:rPr lang="ar-EG" dirty="0">
              <a:latin typeface="Sakkal Majalla" panose="02000000000000000000" pitchFamily="2" charset="-78"/>
              <a:cs typeface="Sakkal Majalla" panose="02000000000000000000" pitchFamily="2" charset="-78"/>
            </a:rPr>
            <a:t>الجَوُّ لَطِيف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FF4D9F5-C69B-4BA6-ADEB-2779CD36B93A}" type="par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BCBE959-516D-4CC8-8EA0-A92AC53DA9AF}" type="sibTrans" cxnId="{D92D3397-1CA8-45C1-9E29-C3B55E21CA13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38EB4EB-228E-45A9-B666-9D74341E5599}">
      <dgm:prSet phldrT="[Text]"/>
      <dgm:spPr/>
      <dgm:t>
        <a:bodyPr/>
        <a:lstStyle/>
        <a:p>
          <a:pPr rtl="1"/>
          <a:r>
            <a:rPr lang="ar-EG">
              <a:latin typeface="Sakkal Majalla" panose="02000000000000000000" pitchFamily="2" charset="-78"/>
              <a:cs typeface="Sakkal Majalla" panose="02000000000000000000" pitchFamily="2" charset="-78"/>
            </a:rPr>
            <a:t>مَنْظَرُ الأَزْهَار جَمِيل</a:t>
          </a:r>
          <a:endParaRPr lang="en-US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663C8CC-D978-43A6-9C63-0F95F4B86E20}" type="sib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A752A4D5-7CDC-4D0C-9E87-71DE05C2BE48}" type="parTrans" cxnId="{B326D36F-550B-462D-87CC-229E7341EC04}">
      <dgm:prSet/>
      <dgm:spPr/>
      <dgm:t>
        <a:bodyPr/>
        <a:lstStyle/>
        <a:p>
          <a:pPr rtl="1"/>
          <a:endParaRPr lang="en-US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D19D522-B136-47BF-97E2-E93C66C42C71}" type="pres">
      <dgm:prSet presAssocID="{4B14DEEE-1043-4BF2-A2BA-8DDC5BA53B86}" presName="composite" presStyleCnt="0">
        <dgm:presLayoutVars>
          <dgm:chMax val="1"/>
          <dgm:dir val="rev"/>
          <dgm:resizeHandles val="exact"/>
        </dgm:presLayoutVars>
      </dgm:prSet>
      <dgm:spPr/>
    </dgm:pt>
    <dgm:pt modelId="{B282A9C2-833B-4361-A3EA-71D20B4B4DA7}" type="pres">
      <dgm:prSet presAssocID="{110B65F2-D5C9-4B8A-991C-C026894CB395}" presName="roof" presStyleLbl="dkBgShp" presStyleIdx="0" presStyleCnt="2" custLinFactNeighborY="14061"/>
      <dgm:spPr/>
    </dgm:pt>
    <dgm:pt modelId="{DFCE3A2D-8322-42B0-B4C0-A923E4B71FF8}" type="pres">
      <dgm:prSet presAssocID="{110B65F2-D5C9-4B8A-991C-C026894CB395}" presName="pillars" presStyleCnt="0"/>
      <dgm:spPr/>
    </dgm:pt>
    <dgm:pt modelId="{D8C971B8-92D6-4586-B1D3-01E25BFD4519}" type="pres">
      <dgm:prSet presAssocID="{110B65F2-D5C9-4B8A-991C-C026894CB395}" presName="pillar1" presStyleLbl="node1" presStyleIdx="0" presStyleCnt="2">
        <dgm:presLayoutVars>
          <dgm:bulletEnabled val="1"/>
        </dgm:presLayoutVars>
      </dgm:prSet>
      <dgm:spPr/>
    </dgm:pt>
    <dgm:pt modelId="{823BDA89-342A-4812-B5E7-9F8774C2DCA9}" type="pres">
      <dgm:prSet presAssocID="{E38EB4EB-228E-45A9-B666-9D74341E5599}" presName="pillarX" presStyleLbl="node1" presStyleIdx="1" presStyleCnt="2">
        <dgm:presLayoutVars>
          <dgm:bulletEnabled val="1"/>
        </dgm:presLayoutVars>
      </dgm:prSet>
      <dgm:spPr/>
    </dgm:pt>
    <dgm:pt modelId="{161605DD-0837-47B0-A1E6-E1CAB5519C9D}" type="pres">
      <dgm:prSet presAssocID="{110B65F2-D5C9-4B8A-991C-C026894CB395}" presName="base" presStyleLbl="dkBgShp" presStyleIdx="1" presStyleCnt="2"/>
      <dgm:spPr/>
    </dgm:pt>
  </dgm:ptLst>
  <dgm:cxnLst>
    <dgm:cxn modelId="{F2D2A20F-F754-4B7A-A246-3A4EE1706249}" type="presOf" srcId="{4B14DEEE-1043-4BF2-A2BA-8DDC5BA53B86}" destId="{ED19D522-B136-47BF-97E2-E93C66C42C71}" srcOrd="0" destOrd="0" presId="urn:microsoft.com/office/officeart/2005/8/layout/hList3"/>
    <dgm:cxn modelId="{F7929B14-A14B-47BF-9B78-61795F503797}" type="presOf" srcId="{666C9751-C690-4EEA-9B78-E1264432B2D7}" destId="{D8C971B8-92D6-4586-B1D3-01E25BFD4519}" srcOrd="0" destOrd="0" presId="urn:microsoft.com/office/officeart/2005/8/layout/hList3"/>
    <dgm:cxn modelId="{BA655F34-CEE5-47F9-9236-10CDBD5661C4}" type="presOf" srcId="{110B65F2-D5C9-4B8A-991C-C026894CB395}" destId="{B282A9C2-833B-4361-A3EA-71D20B4B4DA7}" srcOrd="0" destOrd="0" presId="urn:microsoft.com/office/officeart/2005/8/layout/hList3"/>
    <dgm:cxn modelId="{D23B4466-1750-42E6-9B5A-1AB80C626449}" srcId="{4B14DEEE-1043-4BF2-A2BA-8DDC5BA53B86}" destId="{110B65F2-D5C9-4B8A-991C-C026894CB395}" srcOrd="0" destOrd="0" parTransId="{1CEDBF2E-5F59-47D3-8E9B-D027BEF7E836}" sibTransId="{17BC52C2-82AB-44F7-87B8-47801CB5AFB9}"/>
    <dgm:cxn modelId="{B326D36F-550B-462D-87CC-229E7341EC04}" srcId="{110B65F2-D5C9-4B8A-991C-C026894CB395}" destId="{E38EB4EB-228E-45A9-B666-9D74341E5599}" srcOrd="1" destOrd="0" parTransId="{A752A4D5-7CDC-4D0C-9E87-71DE05C2BE48}" sibTransId="{4663C8CC-D978-43A6-9C63-0F95F4B86E20}"/>
    <dgm:cxn modelId="{D92D3397-1CA8-45C1-9E29-C3B55E21CA13}" srcId="{110B65F2-D5C9-4B8A-991C-C026894CB395}" destId="{666C9751-C690-4EEA-9B78-E1264432B2D7}" srcOrd="0" destOrd="0" parTransId="{AFF4D9F5-C69B-4BA6-ADEB-2779CD36B93A}" sibTransId="{4BCBE959-516D-4CC8-8EA0-A92AC53DA9AF}"/>
    <dgm:cxn modelId="{DDD3BDCF-98BC-4FB2-9867-514A2E27DA0C}" type="presOf" srcId="{E38EB4EB-228E-45A9-B666-9D74341E5599}" destId="{823BDA89-342A-4812-B5E7-9F8774C2DCA9}" srcOrd="0" destOrd="0" presId="urn:microsoft.com/office/officeart/2005/8/layout/hList3"/>
    <dgm:cxn modelId="{114E5F78-CE4F-4816-BE4B-A29CC66F0DD2}" type="presParOf" srcId="{ED19D522-B136-47BF-97E2-E93C66C42C71}" destId="{B282A9C2-833B-4361-A3EA-71D20B4B4DA7}" srcOrd="0" destOrd="0" presId="urn:microsoft.com/office/officeart/2005/8/layout/hList3"/>
    <dgm:cxn modelId="{B940B5CE-22F1-4D76-BAA4-1F6EEB4D3583}" type="presParOf" srcId="{ED19D522-B136-47BF-97E2-E93C66C42C71}" destId="{DFCE3A2D-8322-42B0-B4C0-A923E4B71FF8}" srcOrd="1" destOrd="0" presId="urn:microsoft.com/office/officeart/2005/8/layout/hList3"/>
    <dgm:cxn modelId="{42588695-CFF8-4761-821B-15FFC9A73426}" type="presParOf" srcId="{DFCE3A2D-8322-42B0-B4C0-A923E4B71FF8}" destId="{D8C971B8-92D6-4586-B1D3-01E25BFD4519}" srcOrd="0" destOrd="0" presId="urn:microsoft.com/office/officeart/2005/8/layout/hList3"/>
    <dgm:cxn modelId="{314A86A0-57AC-4D12-AD45-848F2FFE7709}" type="presParOf" srcId="{DFCE3A2D-8322-42B0-B4C0-A923E4B71FF8}" destId="{823BDA89-342A-4812-B5E7-9F8774C2DCA9}" srcOrd="1" destOrd="0" presId="urn:microsoft.com/office/officeart/2005/8/layout/hList3"/>
    <dgm:cxn modelId="{D1EA5E06-08FD-455B-A9F7-853928A3A01A}" type="presParOf" srcId="{ED19D522-B136-47BF-97E2-E93C66C42C71}" destId="{161605DD-0837-47B0-A1E6-E1CAB5519C9D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A62F6-6B79-4790-AC75-DEFDEA8BAE6C}">
      <dsp:nvSpPr>
        <dsp:cNvPr id="0" name=""/>
        <dsp:cNvSpPr/>
      </dsp:nvSpPr>
      <dsp:spPr>
        <a:xfrm>
          <a:off x="5144168" y="2333517"/>
          <a:ext cx="1773522" cy="1773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37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فُصُول السَّنَة</a:t>
          </a:r>
          <a:endParaRPr lang="en-US" sz="37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03894" y="2593243"/>
        <a:ext cx="1254070" cy="1254070"/>
      </dsp:txXfrm>
    </dsp:sp>
    <dsp:sp modelId="{71B69F85-1912-4558-A098-2D12C841218B}">
      <dsp:nvSpPr>
        <dsp:cNvPr id="0" name=""/>
        <dsp:cNvSpPr/>
      </dsp:nvSpPr>
      <dsp:spPr>
        <a:xfrm rot="16200000">
          <a:off x="5762819" y="2052173"/>
          <a:ext cx="536220" cy="26466"/>
        </a:xfrm>
        <a:custGeom>
          <a:avLst/>
          <a:gdLst/>
          <a:ahLst/>
          <a:cxnLst/>
          <a:rect l="0" t="0" r="0" b="0"/>
          <a:pathLst>
            <a:path>
              <a:moveTo>
                <a:pt x="0" y="13233"/>
              </a:moveTo>
              <a:lnTo>
                <a:pt x="536220" y="132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17524" y="2052001"/>
        <a:ext cx="26811" cy="26811"/>
      </dsp:txXfrm>
    </dsp:sp>
    <dsp:sp modelId="{D76B4B5C-4592-4226-BFF2-97E54732AC2F}">
      <dsp:nvSpPr>
        <dsp:cNvPr id="0" name=""/>
        <dsp:cNvSpPr/>
      </dsp:nvSpPr>
      <dsp:spPr>
        <a:xfrm>
          <a:off x="5144168" y="23774"/>
          <a:ext cx="1773522" cy="17735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الصَّيْف</a:t>
          </a:r>
          <a:endParaRPr lang="en-US" sz="4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03894" y="283500"/>
        <a:ext cx="1254070" cy="1254070"/>
      </dsp:txXfrm>
    </dsp:sp>
    <dsp:sp modelId="{2623C78E-3327-4CF7-9B66-1D164C855536}">
      <dsp:nvSpPr>
        <dsp:cNvPr id="0" name=""/>
        <dsp:cNvSpPr/>
      </dsp:nvSpPr>
      <dsp:spPr>
        <a:xfrm>
          <a:off x="6917691" y="3207045"/>
          <a:ext cx="536220" cy="26466"/>
        </a:xfrm>
        <a:custGeom>
          <a:avLst/>
          <a:gdLst/>
          <a:ahLst/>
          <a:cxnLst/>
          <a:rect l="0" t="0" r="0" b="0"/>
          <a:pathLst>
            <a:path>
              <a:moveTo>
                <a:pt x="0" y="13233"/>
              </a:moveTo>
              <a:lnTo>
                <a:pt x="536220" y="132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172396" y="3206872"/>
        <a:ext cx="26811" cy="26811"/>
      </dsp:txXfrm>
    </dsp:sp>
    <dsp:sp modelId="{BFCC64D9-A169-41D1-B6EF-0EC42675CECF}">
      <dsp:nvSpPr>
        <dsp:cNvPr id="0" name=""/>
        <dsp:cNvSpPr/>
      </dsp:nvSpPr>
      <dsp:spPr>
        <a:xfrm>
          <a:off x="7453911" y="2333517"/>
          <a:ext cx="1773522" cy="17735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الخَرِيف</a:t>
          </a:r>
          <a:endParaRPr lang="en-US" sz="4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713637" y="2593243"/>
        <a:ext cx="1254070" cy="1254070"/>
      </dsp:txXfrm>
    </dsp:sp>
    <dsp:sp modelId="{00F44ACB-C13F-421A-988C-C88821DF2FE0}">
      <dsp:nvSpPr>
        <dsp:cNvPr id="0" name=""/>
        <dsp:cNvSpPr/>
      </dsp:nvSpPr>
      <dsp:spPr>
        <a:xfrm rot="5400000">
          <a:off x="5762819" y="4361916"/>
          <a:ext cx="536220" cy="26466"/>
        </a:xfrm>
        <a:custGeom>
          <a:avLst/>
          <a:gdLst/>
          <a:ahLst/>
          <a:cxnLst/>
          <a:rect l="0" t="0" r="0" b="0"/>
          <a:pathLst>
            <a:path>
              <a:moveTo>
                <a:pt x="0" y="13233"/>
              </a:moveTo>
              <a:lnTo>
                <a:pt x="536220" y="132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017524" y="4361744"/>
        <a:ext cx="26811" cy="26811"/>
      </dsp:txXfrm>
    </dsp:sp>
    <dsp:sp modelId="{6DA2094A-F5F8-46FF-8774-1564261B37E1}">
      <dsp:nvSpPr>
        <dsp:cNvPr id="0" name=""/>
        <dsp:cNvSpPr/>
      </dsp:nvSpPr>
      <dsp:spPr>
        <a:xfrm>
          <a:off x="5144168" y="4643260"/>
          <a:ext cx="1773522" cy="17735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الشِّتَاء</a:t>
          </a:r>
          <a:endParaRPr lang="en-US" sz="4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03894" y="4902986"/>
        <a:ext cx="1254070" cy="1254070"/>
      </dsp:txXfrm>
    </dsp:sp>
    <dsp:sp modelId="{0FF437C5-95B9-477E-8B5E-D66830CA9606}">
      <dsp:nvSpPr>
        <dsp:cNvPr id="0" name=""/>
        <dsp:cNvSpPr/>
      </dsp:nvSpPr>
      <dsp:spPr>
        <a:xfrm rot="10800000">
          <a:off x="4607948" y="3207045"/>
          <a:ext cx="536220" cy="26466"/>
        </a:xfrm>
        <a:custGeom>
          <a:avLst/>
          <a:gdLst/>
          <a:ahLst/>
          <a:cxnLst/>
          <a:rect l="0" t="0" r="0" b="0"/>
          <a:pathLst>
            <a:path>
              <a:moveTo>
                <a:pt x="0" y="13233"/>
              </a:moveTo>
              <a:lnTo>
                <a:pt x="536220" y="1323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 rot="10800000">
        <a:off x="4862652" y="3206872"/>
        <a:ext cx="26811" cy="26811"/>
      </dsp:txXfrm>
    </dsp:sp>
    <dsp:sp modelId="{B6BAC1A6-4BC3-4BB6-9C63-EE1B9FB7E618}">
      <dsp:nvSpPr>
        <dsp:cNvPr id="0" name=""/>
        <dsp:cNvSpPr/>
      </dsp:nvSpPr>
      <dsp:spPr>
        <a:xfrm>
          <a:off x="2834425" y="2333517"/>
          <a:ext cx="1773522" cy="17735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42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الرَّبِيع</a:t>
          </a:r>
          <a:endParaRPr lang="en-US" sz="4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094151" y="2593243"/>
        <a:ext cx="1254070" cy="1254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الصَّيْف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5417343" y="1625600"/>
          <a:ext cx="2706687" cy="34137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0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يُمْضِي النَّاسُ عُطْلَتَهُمْ عَلَى شَاطِئِ البَحْر</a:t>
          </a:r>
          <a:endParaRPr lang="en-US" sz="5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17343" y="1625600"/>
        <a:ext cx="2706687" cy="3413760"/>
      </dsp:txXfrm>
    </dsp:sp>
    <dsp:sp modelId="{823BDA89-342A-4812-B5E7-9F8774C2DCA9}">
      <dsp:nvSpPr>
        <dsp:cNvPr id="0" name=""/>
        <dsp:cNvSpPr/>
      </dsp:nvSpPr>
      <dsp:spPr>
        <a:xfrm>
          <a:off x="2710656" y="1625600"/>
          <a:ext cx="2706687" cy="3413760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0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 الملَابِسَ الخَفِيفَة</a:t>
          </a:r>
          <a:endParaRPr lang="en-US" sz="5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710656" y="1625600"/>
        <a:ext cx="2706687" cy="3413760"/>
      </dsp:txXfrm>
    </dsp:sp>
    <dsp:sp modelId="{1B518CA1-6A53-4217-9D93-1684AD24CDA7}">
      <dsp:nvSpPr>
        <dsp:cNvPr id="0" name=""/>
        <dsp:cNvSpPr/>
      </dsp:nvSpPr>
      <dsp:spPr>
        <a:xfrm>
          <a:off x="3968" y="1625600"/>
          <a:ext cx="2706687" cy="341376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000" kern="1200">
              <a:latin typeface="Sakkal Majalla" panose="02000000000000000000" pitchFamily="2" charset="-78"/>
              <a:cs typeface="Sakkal Majalla" panose="02000000000000000000" pitchFamily="2" charset="-78"/>
            </a:rPr>
            <a:t>يُحِبُّ النَّاسُ السِّبَاحَة في البَحْر</a:t>
          </a:r>
          <a:endParaRPr lang="en-US" sz="5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968" y="1625600"/>
        <a:ext cx="2706687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الخَرِيف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4064000" y="1625600"/>
          <a:ext cx="4064000" cy="34137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1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الحَرُّ يَنْتَهِي</a:t>
          </a:r>
          <a:endParaRPr lang="en-US" sz="6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064000" y="1625600"/>
        <a:ext cx="4064000" cy="3413760"/>
      </dsp:txXfrm>
    </dsp:sp>
    <dsp:sp modelId="{823BDA89-342A-4812-B5E7-9F8774C2DCA9}">
      <dsp:nvSpPr>
        <dsp:cNvPr id="0" name=""/>
        <dsp:cNvSpPr/>
      </dsp:nvSpPr>
      <dsp:spPr>
        <a:xfrm>
          <a:off x="0" y="1625600"/>
          <a:ext cx="4064000" cy="341376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1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تَسْقُطُ أَوْرَاق الأَشْجَار عَلَى الأَرْض</a:t>
          </a:r>
          <a:endParaRPr lang="en-US" sz="61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1625600"/>
        <a:ext cx="4064000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الشِّتَاء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5417343" y="1625600"/>
          <a:ext cx="2706687" cy="341376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7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يَسْقُط المَطَر</a:t>
          </a:r>
          <a:endParaRPr lang="en-US" sz="57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417343" y="1625600"/>
        <a:ext cx="2706687" cy="3413760"/>
      </dsp:txXfrm>
    </dsp:sp>
    <dsp:sp modelId="{823BDA89-342A-4812-B5E7-9F8774C2DCA9}">
      <dsp:nvSpPr>
        <dsp:cNvPr id="0" name=""/>
        <dsp:cNvSpPr/>
      </dsp:nvSpPr>
      <dsp:spPr>
        <a:xfrm>
          <a:off x="2710656" y="1625600"/>
          <a:ext cx="2706687" cy="341376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7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يَلْعَب النَّاسُ بِالثَّلْج</a:t>
          </a:r>
          <a:endParaRPr lang="en-US" sz="57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710656" y="1625600"/>
        <a:ext cx="2706687" cy="3413760"/>
      </dsp:txXfrm>
    </dsp:sp>
    <dsp:sp modelId="{AAFEC71A-AA36-48BD-B1FD-8D925E59ECD0}">
      <dsp:nvSpPr>
        <dsp:cNvPr id="0" name=""/>
        <dsp:cNvSpPr/>
      </dsp:nvSpPr>
      <dsp:spPr>
        <a:xfrm>
          <a:off x="3968" y="1625600"/>
          <a:ext cx="2706687" cy="341376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239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57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يَجْلِس النَّاسُ قُرْبَ المِدْفَأَة</a:t>
          </a:r>
          <a:endParaRPr lang="en-US" sz="57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968" y="1625600"/>
        <a:ext cx="2706687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2A9C2-833B-4361-A3EA-71D20B4B4DA7}">
      <dsp:nvSpPr>
        <dsp:cNvPr id="0" name=""/>
        <dsp:cNvSpPr/>
      </dsp:nvSpPr>
      <dsp:spPr>
        <a:xfrm>
          <a:off x="0" y="228575"/>
          <a:ext cx="8128000" cy="1625600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في الرَّبِيع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228575"/>
        <a:ext cx="8128000" cy="1625600"/>
      </dsp:txXfrm>
    </dsp:sp>
    <dsp:sp modelId="{D8C971B8-92D6-4586-B1D3-01E25BFD4519}">
      <dsp:nvSpPr>
        <dsp:cNvPr id="0" name=""/>
        <dsp:cNvSpPr/>
      </dsp:nvSpPr>
      <dsp:spPr>
        <a:xfrm>
          <a:off x="4064000" y="1625600"/>
          <a:ext cx="4064000" cy="34137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الجَوُّ لَطِيف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064000" y="1625600"/>
        <a:ext cx="4064000" cy="3413760"/>
      </dsp:txXfrm>
    </dsp:sp>
    <dsp:sp modelId="{823BDA89-342A-4812-B5E7-9F8774C2DCA9}">
      <dsp:nvSpPr>
        <dsp:cNvPr id="0" name=""/>
        <dsp:cNvSpPr/>
      </dsp:nvSpPr>
      <dsp:spPr>
        <a:xfrm>
          <a:off x="0" y="1625600"/>
          <a:ext cx="4064000" cy="341376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6500" kern="1200">
              <a:latin typeface="Sakkal Majalla" panose="02000000000000000000" pitchFamily="2" charset="-78"/>
              <a:cs typeface="Sakkal Majalla" panose="02000000000000000000" pitchFamily="2" charset="-78"/>
            </a:rPr>
            <a:t>مَنْظَرُ الأَزْهَار جَمِيل</a:t>
          </a:r>
          <a:endParaRPr lang="en-US" sz="65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0" y="1625600"/>
        <a:ext cx="4064000" cy="3413760"/>
      </dsp:txXfrm>
    </dsp:sp>
    <dsp:sp modelId="{161605DD-0837-47B0-A1E6-E1CAB5519C9D}">
      <dsp:nvSpPr>
        <dsp:cNvPr id="0" name=""/>
        <dsp:cNvSpPr/>
      </dsp:nvSpPr>
      <dsp:spPr>
        <a:xfrm>
          <a:off x="0" y="5039360"/>
          <a:ext cx="8128000" cy="379306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7DA2-CF9B-0548-89BC-41DD59467B8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DEBF2-CC02-1548-9470-B528E3625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9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530D08-FCBC-2442-8AF0-6F57396B2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219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B2A54-FC40-FE44-B3CA-E2D3E1BD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84A88-7E80-B240-B1D0-E6162EFB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BDC0EF-082B-474B-8CA4-98454AF4AEBA}"/>
              </a:ext>
            </a:extLst>
          </p:cNvPr>
          <p:cNvSpPr/>
          <p:nvPr userDrawn="1"/>
        </p:nvSpPr>
        <p:spPr>
          <a:xfrm>
            <a:off x="9982200" y="242888"/>
            <a:ext cx="2062163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5D6A4-DD0F-A54E-8615-5D0133DAE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252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BDEBF7-FA97-0741-A594-97BCE55D76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3274" y="242888"/>
            <a:ext cx="1825452" cy="13331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41CAC8-26EE-AD4F-92B7-481D2D348569}"/>
              </a:ext>
            </a:extLst>
          </p:cNvPr>
          <p:cNvSpPr/>
          <p:nvPr userDrawn="1"/>
        </p:nvSpPr>
        <p:spPr>
          <a:xfrm>
            <a:off x="4857750" y="1417708"/>
            <a:ext cx="2476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KW" sz="1600" b="1" dirty="0">
                <a:solidFill>
                  <a:schemeClr val="accent1">
                    <a:lumMod val="75000"/>
                  </a:schemeClr>
                </a:solidFill>
              </a:rPr>
              <a:t>أكاديمية آيات للعلوم الإسلامية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122BF2-C2B8-FA49-843E-12C8E5D64BD1}"/>
              </a:ext>
            </a:extLst>
          </p:cNvPr>
          <p:cNvSpPr txBox="1"/>
          <p:nvPr userDrawn="1"/>
        </p:nvSpPr>
        <p:spPr>
          <a:xfrm>
            <a:off x="0" y="1791401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0"/>
            <a:r>
              <a:rPr lang="en-CA" sz="1800" b="1" dirty="0"/>
              <a:t>LNG 162E – Arabic Curriculum – Lecture No. </a:t>
            </a:r>
            <a:r>
              <a:rPr lang="ar-EG" sz="1800" b="1" dirty="0"/>
              <a:t>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667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F3F3-9817-DF45-9720-EC62753AD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9DE9E-49B4-5245-8859-91B7E5EA2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670A9-CBAB-2C49-950E-5B31284F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C57E-F3D0-124E-BE46-E8D0BC6F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7EF1F6-BFC8-E54B-BD75-AD0467B4D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C5120-FFD1-DF48-80C8-000736276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515DF-717B-B242-AE59-FBFEC115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CAEFF-B8AB-074B-AAD7-B40D9E5B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7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32FA-8667-4446-A71D-C97A83700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10346-13AE-AC46-BB14-BD42A0147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3B3C2-584D-B04F-9C08-AEBABB59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85F-521D-0C44-8EE3-2CFF92EC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9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92CDF-C717-7044-AA4A-5150F84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0F1A3-EE6B-B643-8A96-7EB5355F4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A2A2-1905-F64F-A921-98677409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12FB8-D1DA-5C42-865C-4E2AF1F5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EAE3-61A7-F749-875E-C4F204A1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90A70-3233-6345-B755-997D04AE3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07842-B9FF-AE49-814C-4AD1A5B0F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CD8A8-3C59-E545-B02E-2C1655DF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82D9E-F43F-D44C-82D8-8DC2B412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3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C3363-FA41-1940-8E68-047776A8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31B48-0769-F746-A5E4-D04C2A776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771C5-36C7-4348-94E9-B488F912E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492BF-37AF-F14B-92DB-45CF3B7B0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C5698-46FB-3D46-A19E-E67525E4F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7F8ED-C600-CB41-A494-4CC0D8AC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487123-0779-FB4A-827B-51AC3192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8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DA3E6-AEA3-B54D-9374-6AE6FBDBA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D16E0-8AC1-FB48-892C-65E7457A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6B769-975D-F442-93E9-0CEA3345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3B0DD-3463-5344-B094-815387B4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7B5A-ACA7-1149-B4B9-6FC902D0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0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692AF-27A0-C249-800F-C129E9BB1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05945-3F90-1F41-8D50-86FDDCDDF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FF419-5B04-CA4D-B134-92D8E45F2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27EFE-F754-E54E-92CC-853C3A3E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53744-71D3-DE4B-85B7-2122B010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B656-7A5A-F843-9502-BFA3B1FF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43EA3C-67FA-964E-9DB0-ED8DEA2F9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2A11A-2029-3640-9DD4-B7D24EDA7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D85BC-44AD-2443-953B-FAF3B3FE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2780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2020-09-27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BF23B-F646-BF47-AE26-9F9D9402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4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A4472B-77C3-C84F-B148-9A6105B11873}"/>
              </a:ext>
            </a:extLst>
          </p:cNvPr>
          <p:cNvSpPr txBox="1"/>
          <p:nvPr userDrawn="1"/>
        </p:nvSpPr>
        <p:spPr>
          <a:xfrm>
            <a:off x="1" y="6519446"/>
            <a:ext cx="12192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KW" sz="1800" b="1" dirty="0"/>
              <a:t>أكاديمية آيات للعلوم الإسلامية      </a:t>
            </a:r>
            <a:r>
              <a:rPr lang="en-US" sz="1600" dirty="0"/>
              <a:t>www.ayaatacademy.ca    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CA45-CB87-4846-A6A1-55A1929C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F31F4-BF77-CA4D-AD13-C0EF018F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BF62B-EBD9-1342-8CB5-9BCC68E88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27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784B88-F3D9-6A4F-9660-1A0A1E561E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79718-0341-3243-9AE1-3D0C2DA741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069186" y="230188"/>
            <a:ext cx="1825452" cy="1333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8A766A-995A-9C41-BF6C-E3EBFD67ED69}"/>
              </a:ext>
            </a:extLst>
          </p:cNvPr>
          <p:cNvSpPr/>
          <p:nvPr userDrawn="1"/>
        </p:nvSpPr>
        <p:spPr>
          <a:xfrm>
            <a:off x="9743662" y="1405008"/>
            <a:ext cx="2476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KW" sz="1600" b="1" dirty="0">
                <a:solidFill>
                  <a:schemeClr val="accent1">
                    <a:lumMod val="75000"/>
                  </a:schemeClr>
                </a:solidFill>
              </a:rPr>
              <a:t>أكاديمية آيات للعلوم الإسلامية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8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46bgpC-r1IU?si=kWCkSAiwul1-mHbg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B0BB-85E7-444B-A033-873561327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2522"/>
            <a:ext cx="9144000" cy="2479675"/>
          </a:xfrm>
        </p:spPr>
        <p:txBody>
          <a:bodyPr/>
          <a:lstStyle/>
          <a:p>
            <a:r>
              <a:rPr lang="ar-EG" dirty="0"/>
              <a:t>فصول السنة (2)</a:t>
            </a:r>
            <a:br>
              <a:rPr lang="en-US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E41B7-91BB-2643-B51E-9483CCFAA4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Dr. </a:t>
            </a:r>
            <a:r>
              <a:rPr lang="en-US" dirty="0"/>
              <a:t>Ehab Atta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C79E2-969B-654E-9C3F-A0C291F5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BCD5F3-F2DE-4FA4-8F38-6515B6C65018}"/>
              </a:ext>
            </a:extLst>
          </p:cNvPr>
          <p:cNvGraphicFramePr/>
          <p:nvPr/>
        </p:nvGraphicFramePr>
        <p:xfrm>
          <a:off x="130140" y="0"/>
          <a:ext cx="12061860" cy="644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8399159-9733-45B6-88D0-104DAB98F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299" y="4529118"/>
            <a:ext cx="3027452" cy="1962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61DC8-9AF1-4E98-95FD-90A01A4A3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50241"/>
            <a:ext cx="3027452" cy="1919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C73A5-3498-4043-934F-6B5706B46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6874" y="143481"/>
            <a:ext cx="2886791" cy="1919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2BCEC7-F152-449A-A603-3591635D3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4274" y="3963705"/>
            <a:ext cx="2907586" cy="19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D6EA62F6-6B79-4790-AC75-DEFDEA8BAE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1B69F85-1912-4558-A098-2D12C84121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76B4B5C-4592-4226-BFF2-97E54732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623C78E-3327-4CF7-9B66-1D164C855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BFCC64D9-A169-41D1-B6EF-0EC42675C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00F44ACB-C13F-421A-988C-C88821DF2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6DA2094A-F5F8-46FF-8774-1564261B3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0FF437C5-95B9-477E-8B5E-D66830CA9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B6BAC1A6-4BC3-4BB6-9C63-EE1B9FB7E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79908" y="61033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B6CAA95-6971-40EA-AF5E-798D7249C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382" y="1864956"/>
            <a:ext cx="3027452" cy="20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518CA1-6A53-4217-9D93-1684AD24C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1B518CA1-6A53-4217-9D93-1684AD24C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172375" y="4811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06F90E5-22D9-4CF7-A220-368979678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874" y="1863867"/>
            <a:ext cx="2907586" cy="19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234018" y="3519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AFCD647-7DDD-4F2E-BFAE-8085B7CFB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423" y="1799537"/>
            <a:ext cx="3027452" cy="196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FEC71A-AA36-48BD-B1FD-8D925E59E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AAFEC71A-AA36-48BD-B1FD-8D925E59EC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06E16CA-D43B-2F4C-BC4D-04EF49E9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C55B71-22EA-4574-9E00-57D753828EDD}"/>
              </a:ext>
            </a:extLst>
          </p:cNvPr>
          <p:cNvGraphicFramePr/>
          <p:nvPr/>
        </p:nvGraphicFramePr>
        <p:xfrm>
          <a:off x="316212" y="2525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74716CF-5DAD-4499-890C-72AFF4924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602" y="1885735"/>
            <a:ext cx="3027452" cy="19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61605DD-0837-47B0-A1E6-E1CAB5519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282A9C2-833B-4361-A3EA-71D20B4B4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D8C971B8-92D6-4586-B1D3-01E25BFD4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23BDA89-342A-4812-B5E7-9F8774C2D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7</a:t>
            </a:fld>
            <a:endParaRPr lang="en-US"/>
          </a:p>
        </p:txBody>
      </p:sp>
      <p:pic>
        <p:nvPicPr>
          <p:cNvPr id="4" name="فصول السنة.mp4">
            <a:hlinkClick r:id="" action="ppaction://media"/>
            <a:extLst>
              <a:ext uri="{FF2B5EF4-FFF2-40B4-BE49-F238E27FC236}">
                <a16:creationId xmlns:a16="http://schemas.microsoft.com/office/drawing/2014/main" id="{2B8C92B6-C0F5-674B-B0A4-EC1781791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295" y="970812"/>
            <a:ext cx="8249472" cy="4640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A3F62-974B-4AE0-8BDC-7C0D6917C59C}"/>
              </a:ext>
            </a:extLst>
          </p:cNvPr>
          <p:cNvSpPr txBox="1"/>
          <p:nvPr/>
        </p:nvSpPr>
        <p:spPr>
          <a:xfrm>
            <a:off x="3054427" y="5902156"/>
            <a:ext cx="6108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https://youtu.be/46bgpC-r1IU?si=kWCkSAiwul1-mHbg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81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3CB45-434C-144E-9030-33EA9BC1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84B88-F3D9-6A4F-9660-1A0A1E561ED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603F22-8B5C-494F-88CF-E20488330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495" y="920663"/>
            <a:ext cx="7525011" cy="50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79</Words>
  <Application>Microsoft Office PowerPoint</Application>
  <PresentationFormat>Widescreen</PresentationFormat>
  <Paragraphs>30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Sakkal Majalla</vt:lpstr>
      <vt:lpstr>Office Theme</vt:lpstr>
      <vt:lpstr>فصول السنة (2)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Amro Ibrahim</dc:creator>
  <cp:lastModifiedBy>Dr. Ehab ATTA</cp:lastModifiedBy>
  <cp:revision>47</cp:revision>
  <dcterms:created xsi:type="dcterms:W3CDTF">2020-09-13T16:40:33Z</dcterms:created>
  <dcterms:modified xsi:type="dcterms:W3CDTF">2025-03-23T17:24:39Z</dcterms:modified>
</cp:coreProperties>
</file>