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5" r:id="rId3"/>
    <p:sldId id="272" r:id="rId4"/>
    <p:sldId id="273" r:id="rId5"/>
    <p:sldId id="274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ar-EG" sz="1800" b="1" dirty="0"/>
              <a:t>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arning.aljazeera.net/ar/articles/pages/2184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7" y="2798993"/>
            <a:ext cx="11979966" cy="2387600"/>
          </a:xfrm>
        </p:spPr>
        <p:txBody>
          <a:bodyPr>
            <a:normAutofit/>
          </a:bodyPr>
          <a:lstStyle/>
          <a:p>
            <a:pPr rtl="1">
              <a:lnSpc>
                <a:spcPct val="100000"/>
              </a:lnSpc>
            </a:pPr>
            <a:r>
              <a:rPr lang="ar-EG" dirty="0"/>
              <a:t>مَعَايِيرُ شِرَاءِ المَلَابِسِ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69963B-7BE2-4782-BC12-CF5B7CF2B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483" y="716100"/>
            <a:ext cx="4900800" cy="5134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E10F5D-673F-4D54-9803-24C537CA2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16100"/>
            <a:ext cx="4935557" cy="51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F62063E4-F9C8-4F03-9803-3C979F707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818" y="1486312"/>
            <a:ext cx="7638364" cy="38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1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E18EE-717C-48C1-A692-EF37A26D2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5" y="1090670"/>
            <a:ext cx="9491245" cy="433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4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DB0FA-8946-481B-8D58-8AD188636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69" y="302638"/>
            <a:ext cx="9705324" cy="592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5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14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مَعَايِيرُ شِرَاءِ المَلَابِسِ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66</cp:revision>
  <dcterms:created xsi:type="dcterms:W3CDTF">2020-09-13T16:40:33Z</dcterms:created>
  <dcterms:modified xsi:type="dcterms:W3CDTF">2023-09-24T08:56:37Z</dcterms:modified>
</cp:coreProperties>
</file>