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361E – Arabic Curriculum – Lecture No. </a:t>
            </a:r>
            <a:r>
              <a:rPr lang="en-US" sz="1800" b="1" dirty="0"/>
              <a:t>3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جِئْتَنِي بِالتَّمْرِ وَلَمْ تَنْزِعْ مِنْهُ النَّوَى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9BCFA3-D5BE-FCF1-1F56-16491833A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3455"/>
            <a:ext cx="12192000" cy="545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85CBC4-F8EC-B1B5-66BE-77905B57F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1091"/>
            <a:ext cx="12192000" cy="456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7BA532-C3CC-DD3D-A347-B0D1891DD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8602"/>
            <a:ext cx="12192000" cy="391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89F67F-A933-26A5-1405-A7A1A5F0D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392" y="0"/>
            <a:ext cx="6425216" cy="644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15C5EC-05AB-3C37-4339-450E7DC07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061" y="0"/>
            <a:ext cx="7083878" cy="65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3AE8B0-EDA6-2963-8D5C-8B8089C36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417"/>
            <a:ext cx="10021699" cy="637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9EB1CB-CF1C-9DE0-52E4-CF4BE695F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341" y="0"/>
            <a:ext cx="8615231" cy="655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4D8FF7-C3D3-1579-0F70-B94A154D9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65" y="0"/>
            <a:ext cx="9578236" cy="646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91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21</Words>
  <Application>Microsoft Office PowerPoint</Application>
  <PresentationFormat>Widescreen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جِئْتَنِي بِالتَّمْرِ وَلَمْ تَنْزِعْ مِنْهُ النَّوَى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50</cp:revision>
  <dcterms:created xsi:type="dcterms:W3CDTF">2020-09-13T16:40:33Z</dcterms:created>
  <dcterms:modified xsi:type="dcterms:W3CDTF">2023-09-30T19:10:24Z</dcterms:modified>
</cp:coreProperties>
</file>