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74" r:id="rId5"/>
    <p:sldId id="275" r:id="rId6"/>
    <p:sldId id="277" r:id="rId7"/>
    <p:sldId id="278" r:id="rId8"/>
    <p:sldId id="279" r:id="rId9"/>
    <p:sldId id="28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ar-EG" sz="1800" b="1" dirty="0"/>
              <a:t>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القَاضِي العَادِلُ فَتْحٌ لِلإِسْلَام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0195A-AAC7-E1DC-7C07-2AF268177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967"/>
            <a:ext cx="12192000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FB42A-04D8-B5F9-70D3-86E8D082F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032"/>
            <a:ext cx="12192000" cy="54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EAC84-7D26-8B27-3372-93F6C2E4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125"/>
            <a:ext cx="12192000" cy="6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0354A-FE9D-C734-5221-69DC64FB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083"/>
            <a:ext cx="12192000" cy="54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F7E51-CF8D-462C-E3DF-3408B2BE1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332" y="0"/>
            <a:ext cx="8428307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7352C-F098-DA37-5631-B995691D5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66" y="0"/>
            <a:ext cx="8483505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19956-54DA-A5DE-6527-8021FE5EA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0" y="323383"/>
            <a:ext cx="9841382" cy="603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6679C-242E-8696-8064-322F450C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72" y="0"/>
            <a:ext cx="7983946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19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القَاضِي العَادِلُ فَتْحٌ لِلإِسْلَام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2023-10-07T19:15:55Z</dcterms:modified>
</cp:coreProperties>
</file>