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2" r:id="rId5"/>
    <p:sldId id="274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قِطَّةُ آيَا صُوفْيَا.. مَا قِصَّتُهَا؟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27A13-082D-4B55-B6AF-1C0F276E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54" y="1631916"/>
            <a:ext cx="3902798" cy="400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D7B32-C6CF-4194-892B-02BA5990B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92" y="1631915"/>
            <a:ext cx="4905410" cy="40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23B41-19CD-451F-B67E-712E0669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49" y="381000"/>
            <a:ext cx="433330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B12-1FE0-4DB1-8529-EB46762B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8" y="1223348"/>
            <a:ext cx="7770564" cy="403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9D1E1-E8F0-4DD4-96D7-CD50C06BC2AC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C632C-920C-46A6-81DA-B590B64C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746"/>
            <a:ext cx="12191999" cy="42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59C05-4A52-43D0-8EF2-FBD3B83A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" y="2162109"/>
            <a:ext cx="12192796" cy="35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قِطَّةُ آيَا صُوفْيَا.. مَا قِصَّتُهَا؟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71</cp:revision>
  <dcterms:created xsi:type="dcterms:W3CDTF">2020-09-13T16:40:33Z</dcterms:created>
  <dcterms:modified xsi:type="dcterms:W3CDTF">2025-03-23T16:07:12Z</dcterms:modified>
</cp:coreProperties>
</file>