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362E – Arabic Curriculum – Lecture No. </a:t>
            </a:r>
            <a:r>
              <a:rPr lang="en-US" sz="1800" b="1" dirty="0"/>
              <a:t>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الإِحْسَانُ جَزَاؤُهُ الإِحْسَان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0DE0F1-0A67-4D52-A8D3-6650B429D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091" y="1164700"/>
            <a:ext cx="3363818" cy="45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01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34CB2-E10D-40EA-B781-83F86C87D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065" y="91558"/>
            <a:ext cx="6881870" cy="636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6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270CF8-C7A9-4456-AADC-8529E3B6D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966" y="165823"/>
            <a:ext cx="6140068" cy="630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54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3D8067-384D-4BC7-89DE-4F85B4325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887" y="39364"/>
            <a:ext cx="7550226" cy="627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32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21D3B0-40B4-4F14-98AC-C2191A13A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1" y="1277957"/>
            <a:ext cx="9972331" cy="449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5BF295-AA4B-49D1-806E-41EC4BCCF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6" y="1244910"/>
            <a:ext cx="9947229" cy="451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BF6E7-845C-40D4-B6AE-C2EF8D9DD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4" y="2214390"/>
            <a:ext cx="12102092" cy="242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A2792E-DCAC-4528-B44C-40577A80A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5" y="2192357"/>
            <a:ext cx="12149550" cy="386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A1E0ED-2B59-45EA-80AC-E3B2ED2B1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261" y="1602953"/>
            <a:ext cx="7635478" cy="365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EE2209-F79A-4CB5-9216-E11A067E6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135" y="1299990"/>
            <a:ext cx="7801730" cy="425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6F374B-2FD7-40CC-BB89-19FA5080B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068" y="1984301"/>
            <a:ext cx="8045863" cy="288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0DC077-C761-4EAB-AF29-7BEF088CD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399" y="1222414"/>
            <a:ext cx="5029202" cy="441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22</Words>
  <Application>Microsoft Office PowerPoint</Application>
  <PresentationFormat>Widescreen</PresentationFormat>
  <Paragraphs>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الإِحْسَانُ جَزَاؤُهُ الإِحْسَان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51</cp:revision>
  <dcterms:created xsi:type="dcterms:W3CDTF">2020-09-13T16:40:33Z</dcterms:created>
  <dcterms:modified xsi:type="dcterms:W3CDTF">2023-03-11T13:30:05Z</dcterms:modified>
</cp:coreProperties>
</file>