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2" r:id="rId3"/>
    <p:sldId id="273" r:id="rId4"/>
    <p:sldId id="274" r:id="rId5"/>
    <p:sldId id="275" r:id="rId6"/>
    <p:sldId id="276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ar-EG" sz="1800" b="1" dirty="0"/>
              <a:t>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87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أَجْوَاءُ عِيدِ الْفِطْرِ بِالدَّوْحَةِ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6BF97-D2B4-4C35-AB44-1BC18EC91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628" y="1271286"/>
            <a:ext cx="4439270" cy="4315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83AB1D-854E-4546-A1B3-A6714D012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35" y="1631796"/>
            <a:ext cx="4410691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6102E-BD07-4C26-827C-26E9D190E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186" y="1114775"/>
            <a:ext cx="5853628" cy="46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3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01E3BC-6DDE-4058-ABB4-497F97FF6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466" y="1305499"/>
            <a:ext cx="7663068" cy="4247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A717D3-5ABD-4DF2-880F-6373C089FCF6}"/>
              </a:ext>
            </a:extLst>
          </p:cNvPr>
          <p:cNvSpPr txBox="1"/>
          <p:nvPr/>
        </p:nvSpPr>
        <p:spPr>
          <a:xfrm>
            <a:off x="3054427" y="5803003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https://learning.aljazeera.net/ar/node/20876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3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C1A7E-9598-4B4F-B13F-C9384D8F8D19}"/>
              </a:ext>
            </a:extLst>
          </p:cNvPr>
          <p:cNvSpPr txBox="1"/>
          <p:nvPr/>
        </p:nvSpPr>
        <p:spPr>
          <a:xfrm>
            <a:off x="3041574" y="1253024"/>
            <a:ext cx="670835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EG" sz="28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بلهفة وشوق، انتظر الأطفال يوم العيد لتكتمل معه فرحتهم بارتداء الجديد والتسلية بما هو مفيد.</a:t>
            </a:r>
          </a:p>
          <a:p>
            <a:pPr algn="just" rtl="1"/>
            <a:r>
              <a:rPr lang="ar-EG" sz="28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أنشطة متنوعة تفننت في تقديمها مناطق مختلفة من العاصمة القطرية الدوحة، أبرزها المجمعات التجارية التي ازدحمت بها العائلات لقضاء أجمل الأوقات.</a:t>
            </a:r>
          </a:p>
          <a:p>
            <a:pPr algn="just" rtl="1"/>
            <a:r>
              <a:rPr lang="ar-EG" sz="28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"الحمد لله. تمام مبسوطين... ولعبنا الأولاد والأجواء حلوة. وكل سنة وأنتم سالمين".</a:t>
            </a:r>
          </a:p>
          <a:p>
            <a:pPr algn="just" rtl="1"/>
            <a:r>
              <a:rPr lang="ar-EG" sz="28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"اسمتعت كثيرا بهذه الأجواء، أجواء العيد المبارك... لا أشعر بالغربة، حقيقة". </a:t>
            </a:r>
          </a:p>
          <a:p>
            <a:pPr algn="just" rtl="1"/>
            <a:r>
              <a:rPr lang="ar-EG" sz="28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0179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F9FC7-3F53-4F03-A9EF-E15E3DA2CA0F}"/>
              </a:ext>
            </a:extLst>
          </p:cNvPr>
          <p:cNvSpPr txBox="1"/>
          <p:nvPr/>
        </p:nvSpPr>
        <p:spPr>
          <a:xfrm>
            <a:off x="3054427" y="470814"/>
            <a:ext cx="610885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EG" sz="24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شخصيات كرتونية محببة للأطفال قدمت عروضا مبهرة ونالت النصيب الأوفر من اهتمامهم ومتابعتهم. </a:t>
            </a:r>
          </a:p>
          <a:p>
            <a:pPr algn="just" rtl="1"/>
            <a:r>
              <a:rPr lang="ar-EG" sz="24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"أنا رحت إلى الألعاب. والمكان كثير حلو".</a:t>
            </a:r>
          </a:p>
          <a:p>
            <a:pPr algn="just" rtl="1"/>
            <a:r>
              <a:rPr lang="ar-EG" sz="24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"الأجواء واجد (جدا) حلوة في العيد وأنا مستمتع".</a:t>
            </a:r>
          </a:p>
          <a:p>
            <a:pPr algn="just" rtl="1"/>
            <a:r>
              <a:rPr lang="ar-EG" sz="24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أنا استمتعت بالعرض. والعرض كان رائع جدا". </a:t>
            </a:r>
          </a:p>
          <a:p>
            <a:pPr algn="just" rtl="1"/>
            <a:r>
              <a:rPr lang="ar-EG" sz="24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"الحمد لله. كل عام وأنتم بخير. العيد "كويس"، وانبسطت مع أهلي وكل الأطفال فرحانين". </a:t>
            </a:r>
          </a:p>
          <a:p>
            <a:pPr algn="just" rtl="1"/>
            <a:r>
              <a:rPr lang="ar-EG" sz="24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</a:p>
          <a:p>
            <a:pPr algn="just" rtl="1"/>
            <a:r>
              <a:rPr lang="ar-EG" sz="24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العيد فرحة وعنوان ابتسامة وبهجة. والعروض المقدمة للأطفال هنا ليست حكرا على هذا المكان فقط، بل هناك مزيد في أماكن أخرى. </a:t>
            </a:r>
          </a:p>
          <a:p>
            <a:pPr algn="just" rtl="1"/>
            <a:r>
              <a:rPr lang="ar-EG" sz="24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</a:p>
          <a:p>
            <a:pPr algn="just" rtl="1"/>
            <a:r>
              <a:rPr lang="ar-EG" sz="24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الحي الثقافي كتارا كان من بين الوجهات التي اختارها البعض لقضاء احتفالات العيد.</a:t>
            </a:r>
          </a:p>
          <a:p>
            <a:pPr algn="just" rtl="1"/>
            <a:r>
              <a:rPr lang="ar-EG" sz="24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وقد ركزت بعض الأنشطة فيه على تقديم عروض مسرحية للأطفال في إطار غنائي استعراضي هادف وممتع.</a:t>
            </a:r>
          </a:p>
        </p:txBody>
      </p:sp>
    </p:spTree>
    <p:extLst>
      <p:ext uri="{BB962C8B-B14F-4D97-AF65-F5344CB8AC3E}">
        <p14:creationId xmlns:p14="http://schemas.microsoft.com/office/powerpoint/2010/main" val="68541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231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Sakkal Majalla</vt:lpstr>
      <vt:lpstr>Office Theme</vt:lpstr>
      <vt:lpstr>أَجْوَاءُ عِيدِ الْفِطْرِ بِالدَّوْحَةِ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51</cp:revision>
  <dcterms:created xsi:type="dcterms:W3CDTF">2020-09-13T16:40:33Z</dcterms:created>
  <dcterms:modified xsi:type="dcterms:W3CDTF">2024-03-17T12:40:37Z</dcterms:modified>
</cp:coreProperties>
</file>