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72" r:id="rId4"/>
    <p:sldId id="280" r:id="rId5"/>
    <p:sldId id="281" r:id="rId6"/>
    <p:sldId id="282" r:id="rId7"/>
    <p:sldId id="273" r:id="rId8"/>
    <p:sldId id="274" r:id="rId9"/>
    <p:sldId id="275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مُحَادَثَةٌ عَنْ سُورَةِ الإِنْسَانِ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CF017A-AB68-445E-A45D-09320C16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" y="1409418"/>
            <a:ext cx="11888859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4D65A-8A13-4DFE-B233-8F771FF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645"/>
          <a:stretch/>
        </p:blipFill>
        <p:spPr>
          <a:xfrm>
            <a:off x="340684" y="3115019"/>
            <a:ext cx="11510632" cy="62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4D65A-8A13-4DFE-B233-8F771FF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16" b="58574"/>
          <a:stretch/>
        </p:blipFill>
        <p:spPr>
          <a:xfrm>
            <a:off x="340684" y="3065443"/>
            <a:ext cx="11510632" cy="7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4D65A-8A13-4DFE-B233-8F771FF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68" b="39219"/>
          <a:stretch/>
        </p:blipFill>
        <p:spPr>
          <a:xfrm>
            <a:off x="340684" y="3092985"/>
            <a:ext cx="11510632" cy="6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3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4D65A-8A13-4DFE-B233-8F771FF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25"/>
          <a:stretch/>
        </p:blipFill>
        <p:spPr>
          <a:xfrm>
            <a:off x="340684" y="2743200"/>
            <a:ext cx="1151063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6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9F0EF-1E38-4C14-949D-523BC9E63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396" y="1630497"/>
            <a:ext cx="7653208" cy="35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3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4B931-B47B-4F80-987C-2FA9580C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408" y="1542362"/>
            <a:ext cx="6545184" cy="377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4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07D75-C6A1-48E1-B574-BFE2D279C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865" y="1718631"/>
            <a:ext cx="8538270" cy="34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7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18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مُحَادَثَةٌ عَنْ سُورَةِ الإِنْسَانِ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54</cp:revision>
  <dcterms:created xsi:type="dcterms:W3CDTF">2020-09-13T16:40:33Z</dcterms:created>
  <dcterms:modified xsi:type="dcterms:W3CDTF">2024-09-29T11:53:28Z</dcterms:modified>
</cp:coreProperties>
</file>