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سَبْعَةٌ يُظِلُّهُم اللهُ فِي ظِلِّه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5BA47-4861-4D5E-91E8-B37FF865F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34" y="3090815"/>
            <a:ext cx="10612331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05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88F044-26EE-4306-870D-88B0F003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1BDD87-C29B-4A5F-973C-079FDDAE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293E6-D0A9-4B25-9141-83D854B2D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6" y="1762699"/>
            <a:ext cx="12121928" cy="425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2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9EB40-F69C-4BEE-A3A3-50BE7E83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533"/>
          <a:stretch/>
        </p:blipFill>
        <p:spPr>
          <a:xfrm>
            <a:off x="75360" y="2434730"/>
            <a:ext cx="12041280" cy="24567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778FDF-ABA1-474E-8148-C59A10105DC4}"/>
              </a:ext>
            </a:extLst>
          </p:cNvPr>
          <p:cNvSpPr/>
          <p:nvPr/>
        </p:nvSpPr>
        <p:spPr>
          <a:xfrm>
            <a:off x="4701209" y="3043412"/>
            <a:ext cx="206758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772DC8-8BC3-4E66-ABE7-2EA9BD98A006}"/>
              </a:ext>
            </a:extLst>
          </p:cNvPr>
          <p:cNvSpPr/>
          <p:nvPr/>
        </p:nvSpPr>
        <p:spPr>
          <a:xfrm>
            <a:off x="6609522" y="3700338"/>
            <a:ext cx="95772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79C3AE-C525-42FC-8186-A272325430C7}"/>
              </a:ext>
            </a:extLst>
          </p:cNvPr>
          <p:cNvSpPr/>
          <p:nvPr/>
        </p:nvSpPr>
        <p:spPr>
          <a:xfrm>
            <a:off x="6520070" y="4357264"/>
            <a:ext cx="366116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F93E26-03D5-4300-A83D-4D9251D2C283}"/>
              </a:ext>
            </a:extLst>
          </p:cNvPr>
          <p:cNvSpPr/>
          <p:nvPr/>
        </p:nvSpPr>
        <p:spPr>
          <a:xfrm>
            <a:off x="2196548" y="4357264"/>
            <a:ext cx="178266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C43BC9-3673-4363-B390-DCC2A2A1A716}"/>
              </a:ext>
            </a:extLst>
          </p:cNvPr>
          <p:cNvSpPr/>
          <p:nvPr/>
        </p:nvSpPr>
        <p:spPr>
          <a:xfrm>
            <a:off x="377687" y="4357264"/>
            <a:ext cx="163308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19E8D-CF05-4CF0-B08A-B1AA3E726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9" y="2366814"/>
            <a:ext cx="11984122" cy="21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51B12C-3B79-4137-BFA8-37ADECE56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4" y="2438261"/>
            <a:ext cx="11907912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3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78125E-E6D0-4111-B88B-90DDAC73A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9" y="2757394"/>
            <a:ext cx="11831701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7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37E3D5-E3E6-42A1-92DA-E48E9B1A5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2776446"/>
            <a:ext cx="11850754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4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53B4B3-8432-4AA6-9BC2-3C65D4CF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890" y="3081289"/>
            <a:ext cx="6592220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2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95046-AF5B-458E-AF08-133F210A7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968" y="3109868"/>
            <a:ext cx="744006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43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14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Sakkal Majalla</vt:lpstr>
      <vt:lpstr>Office Theme</vt:lpstr>
      <vt:lpstr>سَبْعَةٌ يُظِلُّهُم اللهُ فِي ظِلِّه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55</cp:revision>
  <dcterms:created xsi:type="dcterms:W3CDTF">2020-09-13T16:40:33Z</dcterms:created>
  <dcterms:modified xsi:type="dcterms:W3CDTF">2025-03-15T19:08:11Z</dcterms:modified>
</cp:coreProperties>
</file>