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6" r:id="rId9"/>
    <p:sldId id="285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بَابُ الوُضُوء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BC627-FCEF-4FC6-BFC7-BDA7AAD27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" y="2438261"/>
            <a:ext cx="12060333" cy="19814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6758608" y="2630143"/>
            <a:ext cx="90471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FFA3AF-658E-4550-BF98-52EB4F34654A}"/>
              </a:ext>
            </a:extLst>
          </p:cNvPr>
          <p:cNvSpPr/>
          <p:nvPr/>
        </p:nvSpPr>
        <p:spPr>
          <a:xfrm>
            <a:off x="3329609" y="2630143"/>
            <a:ext cx="64960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A1991B-B82B-4A29-945B-F68A69F4963A}"/>
              </a:ext>
            </a:extLst>
          </p:cNvPr>
          <p:cNvSpPr/>
          <p:nvPr/>
        </p:nvSpPr>
        <p:spPr>
          <a:xfrm>
            <a:off x="7881730" y="3257812"/>
            <a:ext cx="77575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3B86F-FBAF-488F-B85B-EC12AC661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2781209"/>
            <a:ext cx="11926964" cy="12955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35A67D-6C1E-4DF9-97D6-D5D1A44C29A5}"/>
              </a:ext>
            </a:extLst>
          </p:cNvPr>
          <p:cNvSpPr/>
          <p:nvPr/>
        </p:nvSpPr>
        <p:spPr>
          <a:xfrm>
            <a:off x="3399182" y="2781209"/>
            <a:ext cx="77575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82943-DBB7-4338-96A1-DB63E3BC1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5" y="2752630"/>
            <a:ext cx="11965070" cy="1352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9ABFC7-815D-46F1-9730-53F2252986FB}"/>
              </a:ext>
            </a:extLst>
          </p:cNvPr>
          <p:cNvSpPr/>
          <p:nvPr/>
        </p:nvSpPr>
        <p:spPr>
          <a:xfrm>
            <a:off x="9263270" y="2854477"/>
            <a:ext cx="152093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44FFC1-76C1-48E0-AE02-362BF0DBA22E}"/>
              </a:ext>
            </a:extLst>
          </p:cNvPr>
          <p:cNvSpPr/>
          <p:nvPr/>
        </p:nvSpPr>
        <p:spPr>
          <a:xfrm>
            <a:off x="7812158" y="2854477"/>
            <a:ext cx="131221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09A125-7476-4284-B4AF-A134ABF2F16B}"/>
              </a:ext>
            </a:extLst>
          </p:cNvPr>
          <p:cNvSpPr/>
          <p:nvPr/>
        </p:nvSpPr>
        <p:spPr>
          <a:xfrm>
            <a:off x="8458201" y="3428999"/>
            <a:ext cx="17992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23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4C8CA-32B7-4F59-929D-980C13D48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" y="2800262"/>
            <a:ext cx="11974596" cy="1257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40D855-47BF-469C-B060-3C9888AB0DCE}"/>
              </a:ext>
            </a:extLst>
          </p:cNvPr>
          <p:cNvSpPr/>
          <p:nvPr/>
        </p:nvSpPr>
        <p:spPr>
          <a:xfrm>
            <a:off x="8786191" y="2894743"/>
            <a:ext cx="119294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48484E-C2A1-4C02-8CD7-36E8D27E0AE0}"/>
              </a:ext>
            </a:extLst>
          </p:cNvPr>
          <p:cNvSpPr/>
          <p:nvPr/>
        </p:nvSpPr>
        <p:spPr>
          <a:xfrm>
            <a:off x="6311348" y="2894743"/>
            <a:ext cx="159051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0F2A50-785F-47C5-BF19-C2B76DDEEDAC}"/>
              </a:ext>
            </a:extLst>
          </p:cNvPr>
          <p:cNvSpPr/>
          <p:nvPr/>
        </p:nvSpPr>
        <p:spPr>
          <a:xfrm>
            <a:off x="8004313" y="3523480"/>
            <a:ext cx="119294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97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BF4AD-67E4-4D5B-85E9-34A809263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6" y="2200103"/>
            <a:ext cx="12050807" cy="24577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E6A896-1038-486B-A046-2DE01C953D28}"/>
              </a:ext>
            </a:extLst>
          </p:cNvPr>
          <p:cNvSpPr/>
          <p:nvPr/>
        </p:nvSpPr>
        <p:spPr>
          <a:xfrm>
            <a:off x="8239540" y="2809047"/>
            <a:ext cx="17992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34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31FB9-46A7-4D11-8E56-FBD8543B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2819315"/>
            <a:ext cx="11736438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2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4E4E31-1415-451F-92A0-F8617FB4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B5196-6766-4BF4-84A3-FFEE26A8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0B64D-5FDD-4908-AA90-AD22B890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32" y="2225408"/>
            <a:ext cx="9189536" cy="331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4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B23D2C-68DB-4E6E-A3B9-50718E92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BAA4D-FE4B-4669-AAF2-06D9C6C47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16" y="1999560"/>
            <a:ext cx="9201968" cy="40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62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12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بَابُ الوُضُوء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53</cp:revision>
  <dcterms:created xsi:type="dcterms:W3CDTF">2020-09-13T16:40:33Z</dcterms:created>
  <dcterms:modified xsi:type="dcterms:W3CDTF">2025-03-22T14:57:37Z</dcterms:modified>
</cp:coreProperties>
</file>