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ar-EG" sz="1800" b="1" dirty="0"/>
              <a:t>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عِتَابٌ وَفَخْرٌ - المُتَنَبِّي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7578B1-B107-4387-B118-FBC3A5A61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196" y="2941505"/>
            <a:ext cx="8723608" cy="97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4F45E5-66BE-4D09-881C-D84181002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546" y="2853370"/>
            <a:ext cx="11174908" cy="115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2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74794F-E891-46DE-9397-40B74E500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52" y="2456761"/>
            <a:ext cx="10739696" cy="194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72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F597B5-CEEB-4F8D-BD90-F2CA53587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80" y="3140504"/>
            <a:ext cx="10781840" cy="57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9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538CBA-2842-4A0B-AE4C-6868100C5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87" y="3087456"/>
            <a:ext cx="11817426" cy="68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6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50A0DC-BF40-43A8-B21C-CD7EC89D7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037" y="1898193"/>
            <a:ext cx="8225926" cy="306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1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661C71-D768-4629-B28C-2A3BE74DC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067" y="1949986"/>
            <a:ext cx="9421866" cy="295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37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450A71-8C14-4BFD-A5E3-47CF206C5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017" y="1994053"/>
            <a:ext cx="9185966" cy="286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0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22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محادثة عن: عِتَابٌ وَفَخْرٌ - المُتَنَبِّي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2024-03-09T11:54:45Z</dcterms:modified>
</cp:coreProperties>
</file>