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2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</a:t>
            </a:r>
            <a:r>
              <a:rPr lang="ar-EG" sz="1800" b="1" dirty="0"/>
              <a:t>2</a:t>
            </a:r>
            <a:r>
              <a:rPr lang="en-CA" sz="1800" b="1" dirty="0"/>
              <a:t>E – Arabic Curriculum – Lecture No. </a:t>
            </a:r>
            <a:r>
              <a:rPr lang="en-US" sz="1800" b="1" dirty="0"/>
              <a:t>5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يَوْمُ العِيد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62831" y="1713939"/>
            <a:ext cx="12134425" cy="4467069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"/>
          <p:cNvSpPr/>
          <p:nvPr/>
        </p:nvSpPr>
        <p:spPr>
          <a:xfrm>
            <a:off x="5592726" y="3042387"/>
            <a:ext cx="710702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9;p3">
            <a:extLst>
              <a:ext uri="{FF2B5EF4-FFF2-40B4-BE49-F238E27FC236}">
                <a16:creationId xmlns:a16="http://schemas.microsoft.com/office/drawing/2014/main" id="{BEBE158A-B2A4-4249-978D-17F96300D46A}"/>
              </a:ext>
            </a:extLst>
          </p:cNvPr>
          <p:cNvSpPr/>
          <p:nvPr/>
        </p:nvSpPr>
        <p:spPr>
          <a:xfrm>
            <a:off x="4476307" y="3576643"/>
            <a:ext cx="863103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7175" y="2488367"/>
            <a:ext cx="11992131" cy="19187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8675" y="3240550"/>
            <a:ext cx="12034776" cy="195167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5"/>
          <p:cNvSpPr/>
          <p:nvPr/>
        </p:nvSpPr>
        <p:spPr>
          <a:xfrm>
            <a:off x="9112102" y="3352960"/>
            <a:ext cx="770061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3887" y="2458387"/>
            <a:ext cx="11898443" cy="1903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7175" y="2473377"/>
            <a:ext cx="12085819" cy="193373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99;p3">
            <a:extLst>
              <a:ext uri="{FF2B5EF4-FFF2-40B4-BE49-F238E27FC236}">
                <a16:creationId xmlns:a16="http://schemas.microsoft.com/office/drawing/2014/main" id="{1D99EA38-DA61-4981-9B7B-41A11C6404EC}"/>
              </a:ext>
            </a:extLst>
          </p:cNvPr>
          <p:cNvSpPr/>
          <p:nvPr/>
        </p:nvSpPr>
        <p:spPr>
          <a:xfrm>
            <a:off x="6337006" y="3042387"/>
            <a:ext cx="1242330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791" y="1678897"/>
            <a:ext cx="12016201" cy="3492709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8"/>
          <p:cNvSpPr/>
          <p:nvPr/>
        </p:nvSpPr>
        <p:spPr>
          <a:xfrm>
            <a:off x="3800151" y="2576783"/>
            <a:ext cx="1074077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9;p3">
            <a:extLst>
              <a:ext uri="{FF2B5EF4-FFF2-40B4-BE49-F238E27FC236}">
                <a16:creationId xmlns:a16="http://schemas.microsoft.com/office/drawing/2014/main" id="{3134890E-D9AD-4F57-8A77-30BEB5F4E933}"/>
              </a:ext>
            </a:extLst>
          </p:cNvPr>
          <p:cNvSpPr/>
          <p:nvPr/>
        </p:nvSpPr>
        <p:spPr>
          <a:xfrm>
            <a:off x="1871330" y="4371457"/>
            <a:ext cx="839971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22978" y="2038661"/>
            <a:ext cx="12211814" cy="2833141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9"/>
          <p:cNvSpPr/>
          <p:nvPr/>
        </p:nvSpPr>
        <p:spPr>
          <a:xfrm>
            <a:off x="6709144" y="2920975"/>
            <a:ext cx="1567503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FB5DFA-476A-4E79-BB80-2690218A4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625" y="1819859"/>
            <a:ext cx="8230749" cy="23148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93D3E95-5302-4359-90C2-DB0B7E65EC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476" y="4142342"/>
            <a:ext cx="8385926" cy="1311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10</Words>
  <Application>Microsoft Office PowerPoint</Application>
  <PresentationFormat>Widescreen</PresentationFormat>
  <Paragraphs>5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يَوْمُ العِيد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54</cp:revision>
  <dcterms:created xsi:type="dcterms:W3CDTF">2020-09-13T16:40:33Z</dcterms:created>
  <dcterms:modified xsi:type="dcterms:W3CDTF">2024-03-16T08:31:41Z</dcterms:modified>
</cp:coreProperties>
</file>