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93" autoAdjust="0"/>
    <p:restoredTop sz="94746" autoAdjust="0"/>
  </p:normalViewPr>
  <p:slideViewPr>
    <p:cSldViewPr>
      <p:cViewPr varScale="1">
        <p:scale>
          <a:sx n="86" d="100"/>
          <a:sy n="86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pPr/>
              <a:t>05/02/1442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860106" y="255704"/>
            <a:ext cx="3034052" cy="728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الطارق</a:t>
            </a: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31833" y="1758455"/>
            <a:ext cx="5072502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8758" y="3701561"/>
            <a:ext cx="4876839" cy="7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مقاصد 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94164" y="2719719"/>
            <a:ext cx="5021898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708758" y="4794708"/>
            <a:ext cx="4888566" cy="7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460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4062295" y="254992"/>
            <a:ext cx="2671779" cy="907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الطارق</a:t>
            </a: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94164" y="1336439"/>
            <a:ext cx="5010173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مقدمة: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1626355" y="2048607"/>
            <a:ext cx="978341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عن جابر بن عبد الله قَالَ: صَلَّى مُعَاذٌ الْمَغْرِبَ فَقَرَأَ الْبَقَرَةَ وَالنِّسَاءَ، فَقَالَ النَّبِيُّ -ﷺ-: «أَفَتَّانٌ أنت يَا مُعَاذُ؟ مَا كَانَ يَكْفِيكَ أَنْ تَقْرَأَ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ب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﴿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وَالسَّمَاءِ وَالطَّارِقِ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﴾،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﴿وَالشَّمْسِ وَضُحَاهَا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﴾، ونحوها؟»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(مسند أحمد)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8758" y="3877404"/>
            <a:ext cx="4876839" cy="7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1342678" y="4677510"/>
            <a:ext cx="10181382" cy="16617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﴿وَالطَّارِقِ﴾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النجم، يُسمّى به لأنه يطرق، أي يطلع ليلاً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</a:t>
            </a:r>
          </a:p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الثَّاقِبُ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المضيء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 			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وَالتَّرَائِبِ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مُعَلّق الحَلِيّ على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الصدور. </a:t>
            </a:r>
          </a:p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تُبْلَى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تختبر سرائر القلوب. 			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الرَّجْعِ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﴾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المطر.</a:t>
            </a:r>
          </a:p>
        </p:txBody>
      </p:sp>
    </p:spTree>
    <p:extLst>
      <p:ext uri="{BB962C8B-B14F-4D97-AF65-F5344CB8AC3E}">
        <p14:creationId xmlns:p14="http://schemas.microsoft.com/office/powerpoint/2010/main" xmlns="" val="276302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842523" y="263784"/>
            <a:ext cx="3034052" cy="907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الطارق</a:t>
            </a: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Shikh kamal\Desktop\صورة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9454" y="1345225"/>
            <a:ext cx="10215332" cy="513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385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842523" y="254996"/>
            <a:ext cx="3034052" cy="78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ctr" rtl="1"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</a:t>
            </a:r>
            <a:r>
              <a:rPr lang="ar-KW" sz="46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الطارق</a:t>
            </a:r>
            <a:endParaRPr lang="ar-KW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14266" y="1758455"/>
            <a:ext cx="4650526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5890081" y="2488218"/>
            <a:ext cx="5291124" cy="72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إظهار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رقابة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الله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-ﷻ-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النافذة وقدرته البالغة.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401079" y="3701561"/>
            <a:ext cx="4876839" cy="729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4087892" y="4510457"/>
            <a:ext cx="7436169" cy="1565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لا تتكبر، وتذكر أنك خلقت من نطفة.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تذكر ذنوبك، وتب منها قبل أن يأتي: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﴿يَوْمَ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تُبْلَى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السَّرَائِرُ﴾.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algn="just" rtl="1"/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• الحذر من كيد الله 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-ﷻ-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وإمهاله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للمعرضين.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1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171</Words>
  <Application>Microsoft Office PowerPoint</Application>
  <PresentationFormat>Custom</PresentationFormat>
  <Paragraphs>28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سمة Office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Dr-Kamal</cp:lastModifiedBy>
  <cp:revision>13</cp:revision>
  <dcterms:created xsi:type="dcterms:W3CDTF">2020-09-21T19:44:50Z</dcterms:created>
  <dcterms:modified xsi:type="dcterms:W3CDTF">2020-09-22T10:51:00Z</dcterms:modified>
</cp:coreProperties>
</file>