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"/>
  </p:notesMasterIdLst>
  <p:sldIdLst>
    <p:sldId id="270" r:id="rId2"/>
    <p:sldId id="271" r:id="rId3"/>
    <p:sldId id="272" r:id="rId4"/>
  </p:sldIdLst>
  <p:sldSz cx="12190413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93" autoAdjust="0"/>
    <p:restoredTop sz="94746" autoAdjust="0"/>
  </p:normalViewPr>
  <p:slideViewPr>
    <p:cSldViewPr>
      <p:cViewPr varScale="1">
        <p:scale>
          <a:sx n="86" d="100"/>
          <a:sy n="86" d="100"/>
        </p:scale>
        <p:origin x="-66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A685D49-7330-470E-8B1E-5B6BEEBD142E}" type="datetimeFigureOut">
              <a:rPr lang="ar-KW" smtClean="0"/>
              <a:pPr/>
              <a:t>05/02/1442</a:t>
            </a:fld>
            <a:endParaRPr lang="ar-KW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KW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KW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KW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78FE828-F224-4F99-81E4-FB7FA5B75D7E}" type="slidenum">
              <a:rPr lang="ar-KW" smtClean="0"/>
              <a:pPr/>
              <a:t>‹#›</a:t>
            </a:fld>
            <a:endParaRPr lang="ar-KW"/>
          </a:p>
        </p:txBody>
      </p:sp>
    </p:spTree>
    <p:extLst>
      <p:ext uri="{BB962C8B-B14F-4D97-AF65-F5344CB8AC3E}">
        <p14:creationId xmlns:p14="http://schemas.microsoft.com/office/powerpoint/2010/main" xmlns="" val="3056897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320043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320043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xmlns="" val="2320043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05/02/1442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583993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9" name="Google Shape;86;p1"/>
          <p:cNvSpPr txBox="1"/>
          <p:nvPr/>
        </p:nvSpPr>
        <p:spPr>
          <a:xfrm>
            <a:off x="3745025" y="256548"/>
            <a:ext cx="3268903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المحاضرة  (3)</a:t>
            </a:r>
          </a:p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النازعات</a:t>
            </a:r>
          </a:p>
        </p:txBody>
      </p:sp>
      <p:sp>
        <p:nvSpPr>
          <p:cNvPr id="10" name="Google Shape;86;p1"/>
          <p:cNvSpPr txBox="1"/>
          <p:nvPr/>
        </p:nvSpPr>
        <p:spPr>
          <a:xfrm>
            <a:off x="6572915" y="1724861"/>
            <a:ext cx="5010173" cy="742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غريب الألفاظ: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6706248" y="4844519"/>
            <a:ext cx="4876839" cy="694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فوائد 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السورة: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4" name="Google Shape;86;p1"/>
          <p:cNvSpPr txBox="1"/>
          <p:nvPr/>
        </p:nvSpPr>
        <p:spPr>
          <a:xfrm>
            <a:off x="6572914" y="3266397"/>
            <a:ext cx="5039480" cy="742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مقاصد السورة: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551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9" name="Google Shape;86;p1"/>
          <p:cNvSpPr txBox="1"/>
          <p:nvPr/>
        </p:nvSpPr>
        <p:spPr>
          <a:xfrm>
            <a:off x="3929638" y="263782"/>
            <a:ext cx="2927467" cy="775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النازعات</a:t>
            </a:r>
          </a:p>
        </p:txBody>
      </p:sp>
      <p:sp>
        <p:nvSpPr>
          <p:cNvPr id="10" name="Google Shape;86;p1"/>
          <p:cNvSpPr txBox="1"/>
          <p:nvPr/>
        </p:nvSpPr>
        <p:spPr>
          <a:xfrm>
            <a:off x="6572915" y="1135797"/>
            <a:ext cx="5010173" cy="742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غريب الألفاظ: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-1" y="2072134"/>
            <a:ext cx="12190414" cy="43814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 algn="r" rtl="1">
              <a:buClr>
                <a:schemeClr val="dk1"/>
              </a:buClr>
              <a:buSzPts val="6000"/>
            </a:pPr>
            <a:r>
              <a:rPr lang="ar-KW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﴿وَالنَّازِعَاتِ غَرْقاً﴾</a:t>
            </a:r>
            <a:r>
              <a:rPr lang="ar-K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K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هي الملائكة </a:t>
            </a:r>
            <a:r>
              <a:rPr lang="ar-K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تنزع وتجذب </a:t>
            </a:r>
            <a:r>
              <a:rPr lang="ar-K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النفوس إغراقاً، كما ينزِع النازعُ في القوس</a:t>
            </a:r>
            <a:r>
              <a:rPr lang="ar-K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  <a:p>
            <a:pPr lvl="0" algn="r" rtl="1">
              <a:buClr>
                <a:schemeClr val="dk1"/>
              </a:buClr>
              <a:buSzPts val="6000"/>
            </a:pPr>
            <a:r>
              <a:rPr lang="ar-KW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﴿وَالنَّاشِطَاتِ﴾ </a:t>
            </a:r>
            <a:r>
              <a:rPr lang="ar-K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الملائكة. 				</a:t>
            </a:r>
            <a:r>
              <a:rPr lang="ar-KW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﴿وَالسَّابِحَاتِ سَبْحاً﴾ </a:t>
            </a:r>
            <a:r>
              <a:rPr lang="ar-K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الملائكة جعل نزولها سباحة. </a:t>
            </a:r>
            <a:r>
              <a:rPr lang="ar-KW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﴿فَالسَّابِقَاتِ﴾ </a:t>
            </a:r>
            <a:r>
              <a:rPr lang="ar-K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الملائكة تسبق الشياطين بالوحي. 		</a:t>
            </a:r>
            <a:r>
              <a:rPr lang="ar-KW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﴿فَالْمُدَبِّرَاتِ أَمْراً﴾ </a:t>
            </a:r>
            <a:r>
              <a:rPr lang="ar-K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الملائكة تتنزّل بالحلال والحرام. قال الحسن: النجوم، خلا </a:t>
            </a:r>
            <a:r>
              <a:rPr lang="ar-K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﴿فَالْمُدَبِّرَاتِ أَمْراً﴾</a:t>
            </a:r>
            <a:r>
              <a:rPr lang="ar-K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 فإنها </a:t>
            </a:r>
            <a:r>
              <a:rPr lang="ar-KW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الملائكة.</a:t>
            </a:r>
            <a:r>
              <a:rPr lang="ar-KW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﴿وَاجِفَةٌ</a:t>
            </a:r>
            <a:r>
              <a:rPr lang="ar-KW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﴾ </a:t>
            </a:r>
            <a:r>
              <a:rPr lang="ar-K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أي تخفق. 	</a:t>
            </a:r>
          </a:p>
          <a:p>
            <a:pPr lvl="0" algn="r" rtl="1">
              <a:buClr>
                <a:schemeClr val="dk1"/>
              </a:buClr>
              <a:buSzPts val="6000"/>
            </a:pPr>
            <a:r>
              <a:rPr lang="ar-KW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﴿فِي الْحَافِرَةِ﴾ </a:t>
            </a:r>
            <a:r>
              <a:rPr lang="ar-K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أي نرجع إلى أمرنا الأوّل، ينكرون البعث</a:t>
            </a:r>
            <a:r>
              <a:rPr lang="ar-K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. 	</a:t>
            </a:r>
            <a:r>
              <a:rPr lang="ar-KW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﴿كَرَّةٌ﴾ </a:t>
            </a:r>
            <a:r>
              <a:rPr lang="ar-K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أي رجعة</a:t>
            </a:r>
            <a:r>
              <a:rPr lang="ar-K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. 	</a:t>
            </a:r>
            <a:endParaRPr lang="ar-KW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lvl="0" algn="r" rtl="1">
              <a:buClr>
                <a:schemeClr val="dk1"/>
              </a:buClr>
              <a:buSzPts val="6000"/>
            </a:pPr>
            <a:r>
              <a:rPr lang="ar-KW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﴿خَاسِرَةٌ﴾ </a:t>
            </a:r>
            <a:r>
              <a:rPr lang="ar-K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أي الكافر يخْسر فيها، لأنّهم وُعدوا فيها بالنار</a:t>
            </a:r>
            <a:r>
              <a:rPr lang="ar-K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. 	</a:t>
            </a:r>
            <a:r>
              <a:rPr lang="ar-KW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﴿السَّاهِرَةِ﴾ </a:t>
            </a:r>
            <a:r>
              <a:rPr lang="ar-K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وجه الأرض</a:t>
            </a:r>
            <a:r>
              <a:rPr lang="ar-K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. </a:t>
            </a:r>
            <a:endParaRPr lang="ar-KW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just" rtl="1"/>
            <a:r>
              <a:rPr lang="ar-K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فَأَخَذَهُ </a:t>
            </a:r>
            <a:r>
              <a:rPr lang="ar-K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اللَّهُ نَكَالَ الْآخِرَةِ </a:t>
            </a:r>
            <a:r>
              <a:rPr lang="ar-KW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وَالْأُولَى﴾ </a:t>
            </a:r>
            <a:r>
              <a:rPr lang="ar-K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فإحداهما </a:t>
            </a:r>
            <a:r>
              <a:rPr lang="ar-K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قوله: </a:t>
            </a:r>
            <a:r>
              <a:rPr lang="ar-K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﴿أَنَا رَبُّكُمُ الْأَعْلَ</a:t>
            </a:r>
            <a:r>
              <a:rPr lang="ar-K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ى﴾ </a:t>
            </a:r>
            <a:r>
              <a:rPr lang="ar-K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والأخرى </a:t>
            </a:r>
            <a:r>
              <a:rPr lang="ar-K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قوله: ﴿مَا عَلِمْتُ لَكُم مِّنْ </a:t>
            </a:r>
            <a:r>
              <a:rPr lang="ar-K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إِلَهٍ غَيْرِي﴾ </a:t>
            </a:r>
            <a:r>
              <a:rPr lang="ar-K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[القصص: 38]، وكان بينهما أربعون سنة</a:t>
            </a:r>
            <a:r>
              <a:rPr lang="ar-K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. 	</a:t>
            </a:r>
            <a:r>
              <a:rPr lang="ar-KW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﴿وَأَغْطَشَ لَيْلَهَا﴾ </a:t>
            </a:r>
            <a:r>
              <a:rPr lang="ar-K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أي جعله مظلماً.</a:t>
            </a:r>
          </a:p>
          <a:p>
            <a:pPr algn="just" rtl="1"/>
            <a:r>
              <a:rPr lang="ar-K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</a:t>
            </a:r>
            <a:r>
              <a:rPr lang="ar-KW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دَحَاهَا﴾ </a:t>
            </a:r>
            <a:r>
              <a:rPr lang="ar-K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أي </a:t>
            </a:r>
            <a:r>
              <a:rPr lang="ar-K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بسطها. 					</a:t>
            </a:r>
            <a:r>
              <a:rPr lang="ar-KW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﴿مَتَاعاً لَّكُمْ﴾ </a:t>
            </a:r>
            <a:r>
              <a:rPr lang="ar-KW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أي منفعة.</a:t>
            </a:r>
            <a:endParaRPr lang="ar-KW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035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025957" y="185370"/>
            <a:ext cx="996208" cy="727633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907955" y="876368"/>
            <a:ext cx="121422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8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6519446"/>
            <a:ext cx="12190413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 smtClean="0"/>
              <a:t>أكاديمية آيات للعلوم الإسلامية      </a:t>
            </a:r>
            <a:r>
              <a:rPr lang="en-US" sz="1600" dirty="0" smtClean="0"/>
              <a:t>www.ayaatacademy.ca     </a:t>
            </a:r>
            <a:endParaRPr lang="en-US" sz="1600" dirty="0"/>
          </a:p>
        </p:txBody>
      </p:sp>
      <p:sp>
        <p:nvSpPr>
          <p:cNvPr id="10" name="Google Shape;86;p1"/>
          <p:cNvSpPr txBox="1"/>
          <p:nvPr/>
        </p:nvSpPr>
        <p:spPr>
          <a:xfrm>
            <a:off x="6572915" y="1214925"/>
            <a:ext cx="5010173" cy="742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مقاصد السورة: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1" name="Google Shape;86;p1"/>
          <p:cNvSpPr txBox="1"/>
          <p:nvPr/>
        </p:nvSpPr>
        <p:spPr>
          <a:xfrm>
            <a:off x="501097" y="2000225"/>
            <a:ext cx="11022963" cy="1090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algn="just" rtl="1"/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قَرْع القلوب المكذبة بالبعث والجزاء، من خلال عرض مشاهد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الموت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،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والبعث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،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والحشر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،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والقيامة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و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مصير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الطغاة، وبعض مشاهد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قدرت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ه </a:t>
            </a:r>
            <a:r>
              <a:rPr lang="en-GB" sz="3200" dirty="0" smtClean="0">
                <a:effectLst/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en-GB" sz="3200" dirty="0">
                <a:effectLst/>
                <a:latin typeface="AGA Arabesque" panose="05010101010101010101" pitchFamily="2" charset="2"/>
              </a:rPr>
              <a:t>I</a:t>
            </a:r>
            <a:r>
              <a:rPr lang="en-GB" sz="3200" dirty="0" smtClean="0">
                <a:effectLst/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  <p:sp>
        <p:nvSpPr>
          <p:cNvPr id="12" name="Google Shape;86;p1"/>
          <p:cNvSpPr txBox="1"/>
          <p:nvPr/>
        </p:nvSpPr>
        <p:spPr>
          <a:xfrm>
            <a:off x="6706248" y="3341087"/>
            <a:ext cx="4876839" cy="694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571500" lvl="0" indent="-571500" algn="r" rtl="1"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ar-KW" sz="40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من فوائد </a:t>
            </a:r>
            <a:r>
              <a:rPr lang="ar-KW" sz="40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Calibri" panose="020F0502020204030204" pitchFamily="34" charset="0"/>
                <a:ea typeface="Calibri"/>
                <a:cs typeface="Al-Mujahed Free" pitchFamily="2" charset="-78"/>
              </a:rPr>
              <a:t>السورة:</a:t>
            </a:r>
            <a:endParaRPr lang="en-US" sz="40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Calibri" panose="020F0502020204030204" pitchFamily="34" charset="0"/>
              <a:ea typeface="Calibri"/>
              <a:cs typeface="Al-Mujahed Free" pitchFamily="2" charset="-78"/>
              <a:sym typeface="Calibri"/>
            </a:endParaRPr>
          </a:p>
        </p:txBody>
      </p:sp>
      <p:sp>
        <p:nvSpPr>
          <p:cNvPr id="13" name="Google Shape;86;p1"/>
          <p:cNvSpPr txBox="1"/>
          <p:nvPr/>
        </p:nvSpPr>
        <p:spPr>
          <a:xfrm>
            <a:off x="3015371" y="3991624"/>
            <a:ext cx="8567718" cy="2527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التقوى سبب دخول الجنّة.</a:t>
            </a:r>
            <a:endParaRPr lang="ar-KW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تذكر أهوال القيامة دافع للعمل الصالح.</a:t>
            </a:r>
            <a:endParaRPr lang="ar-KW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قبض روح الكافر بشدّة وعنف، وقبض روح المؤمن برفق ولين.</a:t>
            </a:r>
            <a:r>
              <a:rPr lang="ar-KW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</a:t>
            </a: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الخوف من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له -</a:t>
            </a:r>
            <a:r>
              <a:rPr lang="en-US" sz="3200" dirty="0" smtClean="0">
                <a:effectLst/>
                <a:latin typeface="AGA Arabesque" panose="05010101010101010101" pitchFamily="2" charset="2"/>
              </a:rPr>
              <a:t>U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-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وكفّ </a:t>
            </a: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النفس عن الهوى من أسباب دخول الجنَّة.</a:t>
            </a:r>
            <a:endParaRPr lang="ar-KW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  <a:p>
            <a:pPr marL="457200" indent="-457200" algn="just" rtl="1">
              <a:buFont typeface="Arial" panose="020B0604020202020204" pitchFamily="34" charset="0"/>
              <a:buChar char="•"/>
            </a:pPr>
            <a:r>
              <a:rPr lang="ar-SA" sz="3200" b="1" dirty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علم الساعة من الغيب الَّذي لا يعلمه إلا 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الله</a:t>
            </a:r>
            <a:r>
              <a:rPr lang="ar-KW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-</a:t>
            </a:r>
            <a:r>
              <a:rPr lang="en-GB" sz="3200" dirty="0">
                <a:effectLst/>
                <a:latin typeface="AGA Arabesque" panose="05010101010101010101" pitchFamily="2" charset="2"/>
              </a:rPr>
              <a:t>I</a:t>
            </a:r>
            <a:r>
              <a:rPr lang="ar-SA" sz="32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.</a:t>
            </a:r>
            <a:endParaRPr lang="en-US" sz="3200" b="1" dirty="0">
              <a:ln w="9525">
                <a:solidFill>
                  <a:schemeClr val="accent4">
                    <a:lumMod val="20000"/>
                    <a:lumOff val="8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raditional Arabic" panose="02020603050405020304" pitchFamily="18" charset="-78"/>
              <a:ea typeface="Calibri"/>
              <a:cs typeface="Traditional Arabic" panose="02020603050405020304" pitchFamily="18" charset="-78"/>
            </a:endParaRPr>
          </a:p>
        </p:txBody>
      </p:sp>
      <p:sp>
        <p:nvSpPr>
          <p:cNvPr id="14" name="Google Shape;86;p1"/>
          <p:cNvSpPr txBox="1"/>
          <p:nvPr/>
        </p:nvSpPr>
        <p:spPr>
          <a:xfrm>
            <a:off x="3815357" y="263782"/>
            <a:ext cx="3156028" cy="775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R="0" lvl="0" algn="ctr" rt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</a:pPr>
            <a:r>
              <a:rPr lang="ar-KW" sz="4600" b="1" dirty="0" smtClean="0">
                <a:ln w="9525">
                  <a:solidFill>
                    <a:schemeClr val="accent4">
                      <a:lumMod val="20000"/>
                      <a:lumOff val="8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Calibri"/>
                <a:ea typeface="Calibri"/>
                <a:cs typeface="AL-Mateen" pitchFamily="2" charset="-78"/>
                <a:sym typeface="Calibri"/>
              </a:rPr>
              <a:t>سورة النازعات</a:t>
            </a:r>
          </a:p>
        </p:txBody>
      </p:sp>
    </p:spTree>
    <p:extLst>
      <p:ext uri="{BB962C8B-B14F-4D97-AF65-F5344CB8AC3E}">
        <p14:creationId xmlns:p14="http://schemas.microsoft.com/office/powerpoint/2010/main" xmlns="" val="333604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163</Words>
  <Application>Microsoft Office PowerPoint</Application>
  <PresentationFormat>Custom</PresentationFormat>
  <Paragraphs>28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سمة Office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Shikh kamal</dc:creator>
  <cp:lastModifiedBy>Dr-Kamal</cp:lastModifiedBy>
  <cp:revision>7</cp:revision>
  <dcterms:created xsi:type="dcterms:W3CDTF">2020-09-21T19:44:50Z</dcterms:created>
  <dcterms:modified xsi:type="dcterms:W3CDTF">2020-09-22T10:38:42Z</dcterms:modified>
</cp:coreProperties>
</file>