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780192" y="262320"/>
            <a:ext cx="3170011" cy="135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(8)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الانشقاق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418347" y="1925502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653037" y="2866294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04896" y="4019480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4059" y="5005730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7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797773" y="255706"/>
            <a:ext cx="3120862" cy="78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الانشقاق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13888" y="1055072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002394" y="2087566"/>
            <a:ext cx="10521666" cy="1125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عَنْ أَبِي رَافِعٍ قَالَ: «صلَّيتُ مَعَ أَبِي هُرَيْرَةَ الْعَتَمَةَ فَقَرَأَ: ﴿إِذَا السَّمَاءُ انْشَقَّتْ﴾ فَسَجَدَ، فقلت له، فقال: سَجَدْتُ خَلْفَ أَبِي الْقَاسِمِ -ﷺ- فَلَا أَزَالُ أَسْجُدُ بِهَا حَتَّى أَلْقَاهُ»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(صحيح البخاري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310301"/>
            <a:ext cx="4876839" cy="712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547245" y="4149080"/>
            <a:ext cx="9967823" cy="2176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وَأَذِنَتْ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سمعت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وَحُقَّتْ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حقّ لها أن تسمع.</a:t>
            </a: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كَادِحٌ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عامل ناصب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ثُبُورًا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هلكة.</a:t>
            </a: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أَن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لَّن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يَحُورَ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يرجع ويُبعث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وَمَا وَسَقَ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جمع.</a:t>
            </a: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اتَّسَقَ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امتلأ في الليالي البيض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طَبَقًا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عَن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طَبَقٍ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حالاً بعد حال.</a:t>
            </a:r>
          </a:p>
        </p:txBody>
      </p:sp>
    </p:spTree>
    <p:extLst>
      <p:ext uri="{BB962C8B-B14F-4D97-AF65-F5344CB8AC3E}">
        <p14:creationId xmlns:p14="http://schemas.microsoft.com/office/powerpoint/2010/main" xmlns="" val="36985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50519" y="265908"/>
            <a:ext cx="3027406" cy="857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الانشقاق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4" y="1925502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002394" y="2576146"/>
            <a:ext cx="10521666" cy="72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تصوير القيامة باستسلام الكون وخضوعه لربه في أمره، إلزامًا بالاستسلام، واستنكارًا للجحود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692769"/>
            <a:ext cx="4876839" cy="7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2329176" y="4431323"/>
            <a:ext cx="9097498" cy="164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خضوع السماء والأرض لربهما.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كل إنسان ساعٍ إما لخير وإما لشرّ.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علامة السعادة يوم القيامة أخذ الكتاب باليمين، وعلامة الشقاء أخذه بالشمال.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4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157</Words>
  <Application>Microsoft Office PowerPoint</Application>
  <PresentationFormat>Custom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13</cp:revision>
  <dcterms:created xsi:type="dcterms:W3CDTF">2020-09-21T19:44:50Z</dcterms:created>
  <dcterms:modified xsi:type="dcterms:W3CDTF">2020-09-22T10:49:12Z</dcterms:modified>
</cp:coreProperties>
</file>