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61" r:id="rId4"/>
    <p:sldId id="263" r:id="rId5"/>
    <p:sldId id="265" r:id="rId6"/>
    <p:sldId id="264" r:id="rId7"/>
    <p:sldId id="259" r:id="rId8"/>
  </p:sldIdLst>
  <p:sldSz cx="12190413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93" autoAdjust="0"/>
    <p:restoredTop sz="94746" autoAdjust="0"/>
  </p:normalViewPr>
  <p:slideViewPr>
    <p:cSldViewPr>
      <p:cViewPr varScale="1">
        <p:scale>
          <a:sx n="43" d="100"/>
          <a:sy n="43" d="100"/>
        </p:scale>
        <p:origin x="-58" y="-7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KW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A685D49-7330-470E-8B1E-5B6BEEBD142E}" type="datetimeFigureOut">
              <a:rPr lang="ar-KW" smtClean="0"/>
              <a:t>05/05/1442</a:t>
            </a:fld>
            <a:endParaRPr lang="ar-KW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KW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KW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KW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78FE828-F224-4F99-81E4-FB7FA5B75D7E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3056897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05/05/1442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05/05/1442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05/05/1442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05/05/1442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05/05/1442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05/05/1442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05/05/1442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05/05/1442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05/05/1442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05/05/1442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05/05/1442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05/05/1442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pic>
        <p:nvPicPr>
          <p:cNvPr id="12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583993" cy="6858000"/>
          </a:xfrm>
          <a:prstGeom prst="rect">
            <a:avLst/>
          </a:prstGeom>
        </p:spPr>
      </p:pic>
      <p:sp>
        <p:nvSpPr>
          <p:cNvPr id="13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15" name="Google Shape;86;p1"/>
          <p:cNvSpPr txBox="1"/>
          <p:nvPr/>
        </p:nvSpPr>
        <p:spPr>
          <a:xfrm>
            <a:off x="3604376" y="185367"/>
            <a:ext cx="3490092" cy="13444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ar-KW" sz="4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المحاضرة </a:t>
            </a: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(12)</a:t>
            </a:r>
            <a:endParaRPr lang="ar-KW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  <a:p>
            <a:pPr lvl="0" algn="ctr" rtl="1">
              <a:buClr>
                <a:schemeClr val="dk1"/>
              </a:buClr>
              <a:buSzPts val="6000"/>
            </a:pPr>
            <a:r>
              <a:rPr lang="ar-KW" sz="4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تفسير </a:t>
            </a: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 سورة  الليل</a:t>
            </a:r>
            <a:endParaRPr lang="ar-KW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7" name="Google Shape;86;p1"/>
          <p:cNvSpPr txBox="1"/>
          <p:nvPr/>
        </p:nvSpPr>
        <p:spPr>
          <a:xfrm>
            <a:off x="6562597" y="3949751"/>
            <a:ext cx="5041738" cy="703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من مقاصد 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الآيات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9" name="Google Shape;86;p1"/>
          <p:cNvSpPr txBox="1"/>
          <p:nvPr/>
        </p:nvSpPr>
        <p:spPr>
          <a:xfrm>
            <a:off x="6708758" y="5066712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من فوائد 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الآيات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20" name="Google Shape;86;p1"/>
          <p:cNvSpPr txBox="1"/>
          <p:nvPr/>
        </p:nvSpPr>
        <p:spPr>
          <a:xfrm>
            <a:off x="6453825" y="1844824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غريب 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الألفاظ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0" name="Google Shape;86;p1"/>
          <p:cNvSpPr txBox="1"/>
          <p:nvPr/>
        </p:nvSpPr>
        <p:spPr>
          <a:xfrm>
            <a:off x="6606225" y="2906472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غريب 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الألفاظ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4756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12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14" name="Google Shape;86;p1"/>
          <p:cNvSpPr txBox="1"/>
          <p:nvPr/>
        </p:nvSpPr>
        <p:spPr>
          <a:xfrm>
            <a:off x="3903262" y="427290"/>
            <a:ext cx="2927469" cy="6974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 الليل</a:t>
            </a:r>
            <a:endParaRPr lang="ar-KW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8" name="Google Shape;86;p1"/>
          <p:cNvSpPr txBox="1"/>
          <p:nvPr/>
        </p:nvSpPr>
        <p:spPr>
          <a:xfrm>
            <a:off x="6095206" y="980728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مقدمة: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9" name="Google Shape;86;p1"/>
          <p:cNvSpPr txBox="1"/>
          <p:nvPr/>
        </p:nvSpPr>
        <p:spPr>
          <a:xfrm>
            <a:off x="478582" y="3356992"/>
            <a:ext cx="10923569" cy="31624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just"/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إِذَا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يَغْشَى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﴾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: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يَعُمُّ بِظُلْمَتِهِ كُلَّ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شيء		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إِذَا تَجَلَّى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﴾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: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أي ظَهَرَ فَاسْتَضَاءُوا بِنُورِهِ </a:t>
            </a:r>
          </a:p>
          <a:p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إِنَّ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سَعْيَكُمْ لَشَتَّى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﴾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: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عَمَلَكُمْ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مُخْتَلِفٌ 		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وَصَدَّقَ بِالحُسْن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﴾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:  بالخِصْلَةِ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الحَسَنَةِ -الإسلامُ</a:t>
            </a:r>
            <a:endParaRPr lang="ar-KW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  <a:p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لِلْيُسْرَى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﴾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: نيسر له تَرْكُ كُلِّ شَرٍّ 		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وَكَذَّبَ بِالحُسْنَى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﴾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: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كَذَّبَ بالجنةِ </a:t>
            </a:r>
          </a:p>
          <a:p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لِلْعُسْرَى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﴾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: لِلشَّرِّ والنَّارِ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			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إِذَا تَرَدَّى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﴾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: إذا سَقَطَ في قَبْرِهِ وفي جَهَنَّم 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endParaRPr lang="ar-KW" sz="32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  <a:p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وَسَيُجَنَّبُهَا الْأَتْقَى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﴾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: أي: يُجَنَّبُ النارَ التي تَلَظَّى (الأَتْقَى)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يعني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: الَّذِي اتَّقَى اللهَ تعالى حَقَّ تُقَاتِه </a:t>
            </a:r>
          </a:p>
          <a:p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يَتَزَكَّى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﴾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: يَطْلُبُ بذلك طَهَارَةَ نَفْسِهِ 		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﴿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وَلَسَوْفَ يَرْضَى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﴾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: بما يُعْطِيهِ اللهُ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له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في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الآخرةِ</a:t>
            </a:r>
            <a:endParaRPr lang="ar-KW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</p:txBody>
      </p:sp>
      <p:sp>
        <p:nvSpPr>
          <p:cNvPr id="8" name="Google Shape;86;p1"/>
          <p:cNvSpPr txBox="1"/>
          <p:nvPr/>
        </p:nvSpPr>
        <p:spPr>
          <a:xfrm>
            <a:off x="6095206" y="2762456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غريب الألفاظ: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9" name="Google Shape;86;p1"/>
          <p:cNvSpPr txBox="1"/>
          <p:nvPr/>
        </p:nvSpPr>
        <p:spPr>
          <a:xfrm>
            <a:off x="478582" y="1556792"/>
            <a:ext cx="10493463" cy="1152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سبق قَوْلُهُ -ﷺ- لِمُعَاذٍ: «فَهَلَّا صَلَّيْتَ </a:t>
            </a:r>
            <a:r>
              <a:rPr lang="ar-SA" sz="3200" b="1" dirty="0" err="1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بِ﴿سَبِّحِ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اسْمَ رَبِّكَ الْأَعْلَى﴾، ﴿وَالشَّمْسِ وَضُحَاهَا﴾، ﴿وَاللَّيْلِ إِذَا يَغْشَى﴾»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1462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13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15" name="Google Shape;86;p1"/>
          <p:cNvSpPr txBox="1"/>
          <p:nvPr/>
        </p:nvSpPr>
        <p:spPr>
          <a:xfrm>
            <a:off x="3892408" y="476672"/>
            <a:ext cx="2778862" cy="837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endParaRPr lang="ar-KW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  <a:p>
            <a:pPr lvl="0"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 الليل</a:t>
            </a:r>
            <a:endParaRPr lang="ar-KW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7" name="Google Shape;86;p1"/>
          <p:cNvSpPr txBox="1"/>
          <p:nvPr/>
        </p:nvSpPr>
        <p:spPr>
          <a:xfrm>
            <a:off x="6562597" y="1717503"/>
            <a:ext cx="5041738" cy="703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من مقاصد الآيات: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8" name="Google Shape;86;p1"/>
          <p:cNvSpPr txBox="1"/>
          <p:nvPr/>
        </p:nvSpPr>
        <p:spPr>
          <a:xfrm>
            <a:off x="766614" y="2492896"/>
            <a:ext cx="10757447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just"/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بيان 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الاختلاف بين الآيات والأنفس وأعمالها، إظهارًا للتفاضل بين المؤمنين والكافرين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</p:txBody>
      </p:sp>
      <p:sp>
        <p:nvSpPr>
          <p:cNvPr id="19" name="Google Shape;86;p1"/>
          <p:cNvSpPr txBox="1"/>
          <p:nvPr/>
        </p:nvSpPr>
        <p:spPr>
          <a:xfrm>
            <a:off x="6708758" y="3554544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من فوائد الآيات: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28" name="Google Shape;86;p1"/>
          <p:cNvSpPr txBox="1"/>
          <p:nvPr/>
        </p:nvSpPr>
        <p:spPr>
          <a:xfrm>
            <a:off x="1774726" y="4581128"/>
            <a:ext cx="9952685" cy="16150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just"/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• الحرص على تزكية النفس وتطهيرها.</a:t>
            </a:r>
            <a:endParaRPr lang="ar-KW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  <a:p>
            <a:pPr marL="276225" indent="-276225" algn="just">
              <a:buFont typeface="Arial" panose="020B0604020202020204" pitchFamily="34" charset="0"/>
              <a:buChar char="•"/>
            </a:pP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كثرة المال لا تحول دون عذاب المكذب </a:t>
            </a:r>
            <a:endParaRPr lang="ar-KW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  <a:p>
            <a:pPr algn="just"/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• على المسلم رجاء ثواب الله 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-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سبحانه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-، 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ولا ينتظر الثناء من الخلق </a:t>
            </a:r>
            <a:endParaRPr lang="ar-KW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8182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583993" cy="6858000"/>
          </a:xfrm>
          <a:prstGeom prst="rect">
            <a:avLst/>
          </a:prstGeom>
        </p:spPr>
      </p:pic>
      <p:sp>
        <p:nvSpPr>
          <p:cNvPr id="12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14" name="Google Shape;86;p1"/>
          <p:cNvSpPr txBox="1"/>
          <p:nvPr/>
        </p:nvSpPr>
        <p:spPr>
          <a:xfrm>
            <a:off x="3797772" y="468661"/>
            <a:ext cx="3809601" cy="800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تفسير  سورة  الضحى</a:t>
            </a:r>
            <a:endParaRPr lang="ar-KW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8" name="Google Shape;86;p1"/>
          <p:cNvSpPr txBox="1"/>
          <p:nvPr/>
        </p:nvSpPr>
        <p:spPr>
          <a:xfrm>
            <a:off x="6453825" y="2834464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غريب الألفاظ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20" name="Google Shape;86;p1"/>
          <p:cNvSpPr txBox="1"/>
          <p:nvPr/>
        </p:nvSpPr>
        <p:spPr>
          <a:xfrm>
            <a:off x="6465550" y="3842576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من مقاصد السورة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21" name="Google Shape;86;p1"/>
          <p:cNvSpPr txBox="1"/>
          <p:nvPr/>
        </p:nvSpPr>
        <p:spPr>
          <a:xfrm>
            <a:off x="6480196" y="4870897"/>
            <a:ext cx="4876839" cy="756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من فوائد 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السورة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5" name="Google Shape;86;p1"/>
          <p:cNvSpPr txBox="1"/>
          <p:nvPr/>
        </p:nvSpPr>
        <p:spPr>
          <a:xfrm>
            <a:off x="6311230" y="1826352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مقدمة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7038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12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14" name="Google Shape;86;p1"/>
          <p:cNvSpPr txBox="1"/>
          <p:nvPr/>
        </p:nvSpPr>
        <p:spPr>
          <a:xfrm>
            <a:off x="3869780" y="396653"/>
            <a:ext cx="3017514" cy="800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 الضحى</a:t>
            </a:r>
            <a:endParaRPr lang="ar-KW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8" name="Google Shape;86;p1"/>
          <p:cNvSpPr txBox="1"/>
          <p:nvPr/>
        </p:nvSpPr>
        <p:spPr>
          <a:xfrm>
            <a:off x="1126654" y="2708920"/>
            <a:ext cx="10061415" cy="35283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يستحب التكبير من آخر الضحى لآخر سورة الناس، وقد ذكر القراء أن ذلك سنّة مأثورة وذكروا فِي مُنَاسَبَةِ التَّكْبِيرِ مِنْ أَوَّلِ سُورَةِ الضُّحَى، أَنَّهُ لَمَّا تَأَخَّرَ الْوَحْيُ عَنْ رَسُولِ اللَّهِ -ﷺ- وَفَتَرَ تِلْكَ الْمُدَّةَ ثم جاء الْمَلَكُ فَأَوْحَى إِلَيْهِ: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وَالضُّحَى وَاللَّيْلِ إِذَا سَجَى﴾ السورة بتمامها؛ كبّر فرحاً وسروراً. 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(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ابن كثير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).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  <a:p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وعن جندب بن عبد الله قال: اشْتَكَى النَّبِيُّ -ﷺ- فَلَمْ يَقُمْ لَيْلَةً أَوْ لَيْلَتَيْنِ، فَأَتَتِ امْرَأَةٌ فَقَالَتْ: يَا مُحَمَّدُ مَا أَرَى شَيْطَانَكَ إِلَّا قَدْ تَرَكَكَ، فَأَنْزَلَ اللَّهُ 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-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سبحانه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-: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وَالضُّحَى وَاللَّيْلِ إِذَا 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سَجَى * مَا وَدَّعَكَ رَبُّكَ وَمَا قَلَى﴾ (صحيح البخاري، (4/1906) والترمذي والنسائي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)</a:t>
            </a:r>
            <a:endParaRPr lang="en-US" sz="3200" dirty="0"/>
          </a:p>
        </p:txBody>
      </p:sp>
      <p:sp>
        <p:nvSpPr>
          <p:cNvPr id="15" name="Google Shape;86;p1"/>
          <p:cNvSpPr txBox="1"/>
          <p:nvPr/>
        </p:nvSpPr>
        <p:spPr>
          <a:xfrm>
            <a:off x="6311230" y="1682336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مقدمة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385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12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14" name="Google Shape;86;p1"/>
          <p:cNvSpPr txBox="1"/>
          <p:nvPr/>
        </p:nvSpPr>
        <p:spPr>
          <a:xfrm>
            <a:off x="3797773" y="468661"/>
            <a:ext cx="3139236" cy="800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 الضحى</a:t>
            </a:r>
            <a:endParaRPr lang="ar-KW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8" name="Google Shape;86;p1"/>
          <p:cNvSpPr txBox="1"/>
          <p:nvPr/>
        </p:nvSpPr>
        <p:spPr>
          <a:xfrm>
            <a:off x="6167214" y="1610328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غريب الألفاظ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5" name="Google Shape;86;p1"/>
          <p:cNvSpPr txBox="1"/>
          <p:nvPr/>
        </p:nvSpPr>
        <p:spPr>
          <a:xfrm>
            <a:off x="826382" y="2708920"/>
            <a:ext cx="10575769" cy="3666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just"/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الضُّحَى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﴾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أَوَّلُ النهارِ ما بَيْنَ طلوعِ الشمسِ وارتفاعِها قِيدَ رُمْحٍ إلى الزَّوَالِ </a:t>
            </a:r>
            <a:endParaRPr lang="ar-KW" sz="32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  <a:p>
            <a:pPr algn="just"/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وَاللَّيْلِ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إِذَا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سَجَى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﴾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: غطَّى بظلامِه المعمورةَ وسَكَنَ فسَكَنَ النَّاسُ وَخَلَدُوا إلى الرَّاحَةِ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	</a:t>
            </a:r>
            <a:endParaRPr lang="ar-KW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  <a:p>
            <a:pPr algn="just"/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مَا وَدَّعَكَ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﴾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: ما تَرَكَكَ ولا تَخَلَّى عَنْكَ.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			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ومَا قَلَى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﴾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: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وَمَا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أَبْغَضَكَ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	</a:t>
            </a:r>
          </a:p>
          <a:p>
            <a:pPr algn="just"/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ضَالًّا فَهَدَى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﴾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: ضَالًّا عن مَعَالِمِ الشريعةِ غيرَ عَالِمٍ بها قبلَ نُزُولِهَا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عَلَيْهِ  كما قال تعالى: 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مَا كُنْتَ تَدْرِي مَا الْكِتَابُ وَلَا الْإِيمَانُ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﴾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				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</a:t>
            </a:r>
            <a:r>
              <a:rPr lang="ar-KW" sz="3200" b="1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عَائِلًا</a:t>
            </a:r>
            <a:r>
              <a:rPr lang="ar-SA" sz="3200" b="1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﴾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: فَقِيرًا لا تَمْلِكُ شَيْئًا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	 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فَأَغْنَى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﴾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: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أي: بالقناعةِ وما يَسَّرَ لكَ من مَالِ «خَدِيجَةَ» و «أَبِي بَكْرٍ الصِّدِّيقِ» رضي اللهُ عنهما </a:t>
            </a:r>
          </a:p>
          <a:p>
            <a:pPr algn="just"/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فَأَمَّا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الْيَتِيمَ فَلَا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تَقْهَرْ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﴾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: لَا تُذِلَّهُ وَلَا تَأْخُذْ مَالَهُ 	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	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فَلَا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تَنْهَر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﴾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: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أي لا تزجره</a:t>
            </a:r>
          </a:p>
        </p:txBody>
      </p:sp>
    </p:spTree>
    <p:extLst>
      <p:ext uri="{BB962C8B-B14F-4D97-AF65-F5344CB8AC3E}">
        <p14:creationId xmlns:p14="http://schemas.microsoft.com/office/powerpoint/2010/main" val="315819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13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15" name="Google Shape;86;p1"/>
          <p:cNvSpPr txBox="1"/>
          <p:nvPr/>
        </p:nvSpPr>
        <p:spPr>
          <a:xfrm>
            <a:off x="3604376" y="476672"/>
            <a:ext cx="3490092" cy="837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 الضحى</a:t>
            </a:r>
            <a:endParaRPr lang="ar-KW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7" name="Google Shape;86;p1"/>
          <p:cNvSpPr txBox="1"/>
          <p:nvPr/>
        </p:nvSpPr>
        <p:spPr>
          <a:xfrm>
            <a:off x="6562597" y="1573487"/>
            <a:ext cx="5041738" cy="703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من مقاصد الآيات: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8" name="Google Shape;86;p1"/>
          <p:cNvSpPr txBox="1"/>
          <p:nvPr/>
        </p:nvSpPr>
        <p:spPr>
          <a:xfrm>
            <a:off x="1837926" y="2393169"/>
            <a:ext cx="9449345" cy="1107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just"/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ذكر 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رعاية الله لنبيه -ﷺ- والامتنان عليه بنعمة الوحي ودوامها له، تأنيسًا له، وتذكيرًا للمؤمنين 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بالشكر</a:t>
            </a:r>
            <a:endParaRPr lang="en-US" sz="3200" dirty="0"/>
          </a:p>
        </p:txBody>
      </p:sp>
      <p:sp>
        <p:nvSpPr>
          <p:cNvPr id="19" name="Google Shape;86;p1"/>
          <p:cNvSpPr txBox="1"/>
          <p:nvPr/>
        </p:nvSpPr>
        <p:spPr>
          <a:xfrm>
            <a:off x="6708758" y="3770568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من فوائد الآيات: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28" name="Google Shape;86;p1"/>
          <p:cNvSpPr txBox="1"/>
          <p:nvPr/>
        </p:nvSpPr>
        <p:spPr>
          <a:xfrm>
            <a:off x="3824156" y="4437112"/>
            <a:ext cx="7903255" cy="1782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• منزلة النبي -ﷺ- عند ربه لا تدانيها 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منزلة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  <a:p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• 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شكر 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النعم حقّ لله على 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عبده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  <a:p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• وجوب الرحمة بالمستضعفين واللين 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لهم</a:t>
            </a:r>
            <a:endParaRPr lang="ar-KW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3875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388</Words>
  <Application>Microsoft Office PowerPoint</Application>
  <PresentationFormat>مخصص</PresentationFormat>
  <Paragraphs>61</Paragraphs>
  <Slides>7</Slides>
  <Notes>7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Shikh kamal</dc:creator>
  <cp:lastModifiedBy>Shikh kamal</cp:lastModifiedBy>
  <cp:revision>62</cp:revision>
  <dcterms:created xsi:type="dcterms:W3CDTF">2020-09-21T19:44:50Z</dcterms:created>
  <dcterms:modified xsi:type="dcterms:W3CDTF">2020-12-19T20:43:43Z</dcterms:modified>
</cp:coreProperties>
</file>