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67" r:id="rId2"/>
    <p:sldId id="268" r:id="rId3"/>
    <p:sldId id="269" r:id="rId4"/>
  </p:sldIdLst>
  <p:sldSz cx="12190413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93" autoAdjust="0"/>
    <p:restoredTop sz="94746" autoAdjust="0"/>
  </p:normalViewPr>
  <p:slideViewPr>
    <p:cSldViewPr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A685D49-7330-470E-8B1E-5B6BEEBD142E}" type="datetimeFigureOut">
              <a:rPr lang="ar-KW" smtClean="0"/>
              <a:pPr/>
              <a:t>05/02/1442</a:t>
            </a:fld>
            <a:endParaRPr lang="ar-KW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KW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8FE828-F224-4F99-81E4-FB7FA5B75D7E}" type="slidenum">
              <a:rPr lang="ar-KW" smtClean="0"/>
              <a:pPr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xmlns="" val="305689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4035160" y="229821"/>
            <a:ext cx="2672514" cy="1405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 rtl="1">
              <a:buClr>
                <a:schemeClr val="dk1"/>
              </a:buClr>
              <a:buSzPts val="6000"/>
            </a:pP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محاضرة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(2)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ateen" pitchFamily="2" charset="-78"/>
                <a:sym typeface="Calibri"/>
              </a:rPr>
              <a:t>سورة النبأ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347221" y="1635367"/>
            <a:ext cx="5081298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الألفاظ: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550323" y="2857500"/>
            <a:ext cx="4876839" cy="72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6698199" y="4328746"/>
            <a:ext cx="4730320" cy="72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941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4123045" y="326533"/>
            <a:ext cx="2496690" cy="74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النبأ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594164" y="1433151"/>
            <a:ext cx="5010173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الألفاظ: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501096" y="2198080"/>
            <a:ext cx="11282742" cy="425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﴿النَّبَأِ الْعَظِيمِ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يَعْنِي: «الْقُرْآنَ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» 				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﴿أَزْوَاجًا﴾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أصنافاً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		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﴿سُبَاتًا﴾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راحة، وأصله التمدّد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	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﴿لِبَاسًا﴾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ستراً لكم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</a:t>
            </a:r>
          </a:p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﴿الْمُعْصِرَاتِ﴾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السحائب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		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﴿أَلْفَافًا﴾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ملتفة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</a:t>
            </a:r>
          </a:p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﴿بَرْدًا﴾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يُبَرِّدُ حَرَّ السَّعِيرِ عَنْهُمْ.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		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﴿إلَّا حَمِيمًا﴾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حارّاً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﴿وَغَسَّاقًا﴾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صديداً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		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﴿وِفَاقًا﴾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وفاقاً لأعمالهم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</a:t>
            </a:r>
          </a:p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﴿مَفَازًا﴾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نجاة، أي موضع فوز ونجاة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﴿حَدَائِقَ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بساتين نخل، الواحدة حديقة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</a:t>
            </a:r>
          </a:p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﴿وَكَوَاعِبَ﴾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نساء كَعَبَت ثُدِيُّهنّ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	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﴿دِهَاقًا﴾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مُتْرَعة </a:t>
            </a:r>
            <a:r>
              <a:rPr lang="ar-KW" sz="3200" b="1" dirty="0" err="1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ملأى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</a:t>
            </a:r>
          </a:p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﴿عَطاءً حِسَابًا﴾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كثيراً. وقيل: كافيا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﴿صَفًّا﴾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صفوفاً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440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4228558" y="361701"/>
            <a:ext cx="2286603" cy="74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النبأ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1583993" y="1450735"/>
            <a:ext cx="10020344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الآيات: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6025403" y="2180498"/>
            <a:ext cx="4882551" cy="641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إثبات البعث والجزاء بالأدلة والبراهين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726140" y="2980588"/>
            <a:ext cx="4876839" cy="72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الآيات: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4817559" y="3736731"/>
            <a:ext cx="6090396" cy="2637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إحكام الله للخلق دلالة على قدرته على إعادته.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الطغيان سبب دخول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النار.</a:t>
            </a:r>
            <a:endParaRPr lang="ar-KW" sz="32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مضاعفة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العذاب على الكفار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فضيلة التقوى وعظم ما أعد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الله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-</a:t>
            </a:r>
            <a:r>
              <a:rPr lang="en-US" sz="3200" dirty="0">
                <a:effectLst/>
                <a:latin typeface="AGA Arabesque" panose="05010101010101010101" pitchFamily="2" charset="2"/>
              </a:rPr>
              <a:t>U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لأهلها.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وجوب تعظيم الله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en-GB" sz="3200" dirty="0" smtClean="0">
                <a:effectLst/>
                <a:latin typeface="AGA Arabesque" panose="05010101010101010101" pitchFamily="2" charset="2"/>
              </a:rPr>
              <a:t>I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حق تعظيمه.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62230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114</Words>
  <Application>Microsoft Office PowerPoint</Application>
  <PresentationFormat>Custom</PresentationFormat>
  <Paragraphs>30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سمة Office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Shikh kamal</dc:creator>
  <cp:lastModifiedBy>Dr-Kamal</cp:lastModifiedBy>
  <cp:revision>5</cp:revision>
  <dcterms:created xsi:type="dcterms:W3CDTF">2020-09-21T19:44:50Z</dcterms:created>
  <dcterms:modified xsi:type="dcterms:W3CDTF">2020-09-22T10:37:31Z</dcterms:modified>
</cp:coreProperties>
</file>