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5" r:id="rId4"/>
    <p:sldId id="261" r:id="rId5"/>
    <p:sldId id="263" r:id="rId6"/>
    <p:sldId id="264" r:id="rId7"/>
    <p:sldId id="259" r:id="rId8"/>
  </p:sldIdLst>
  <p:sldSz cx="12190413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93" autoAdjust="0"/>
    <p:restoredTop sz="94746" autoAdjust="0"/>
  </p:normalViewPr>
  <p:slideViewPr>
    <p:cSldViewPr>
      <p:cViewPr varScale="1">
        <p:scale>
          <a:sx n="44" d="100"/>
          <a:sy n="44" d="100"/>
        </p:scale>
        <p:origin x="-77" y="-8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685D49-7330-470E-8B1E-5B6BEEBD142E}" type="datetimeFigureOut">
              <a:rPr lang="ar-KW" smtClean="0"/>
              <a:t>27/04/1442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8FE828-F224-4F99-81E4-FB7FA5B75D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68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604376" y="185367"/>
            <a:ext cx="3490092" cy="134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المحاضرة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(11)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سورة  البلد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3157663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الآيات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4418640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الآيات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53825" y="184482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5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903262" y="548680"/>
            <a:ext cx="2927469" cy="6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البلد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095206" y="110627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478582" y="1988840"/>
            <a:ext cx="10923569" cy="453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البلد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مكة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المكرمة	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حلّ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حالّ مقيم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فيه </a:t>
            </a: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كبد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مشقة وتعب 		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أيحسب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أيظن</a:t>
            </a: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أهلكت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أنفقت 		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لبدا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كثيرا </a:t>
            </a: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النجدين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النجد هو الطريق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المرتفعة والمراد بالنجدين طريقا الخير والشر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اقتحم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اقتحم الشيء: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دخل فيه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بشدة 	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العقبة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الطريق الوعرة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في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الجبل 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فك رقبة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عتقها أو المعاونة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عليه 		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مسغبة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الجوع</a:t>
            </a: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مقربة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القرابة 		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متربة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الفقر ، تقول ترب الرجل إذا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افتقر</a:t>
            </a: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الميمنة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طريق النجاة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والسعادة 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المشأمة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طريق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الشقاء </a:t>
            </a:r>
            <a:endParaRPr lang="ar-KW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مؤصدة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مطبقة عليهم </a:t>
            </a:r>
          </a:p>
        </p:txBody>
      </p:sp>
    </p:spTree>
    <p:extLst>
      <p:ext uri="{BB962C8B-B14F-4D97-AF65-F5344CB8AC3E}">
        <p14:creationId xmlns:p14="http://schemas.microsoft.com/office/powerpoint/2010/main" val="20146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0"/>
            <a:ext cx="1018733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820400" y="476672"/>
            <a:ext cx="2850870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البلد</a:t>
            </a: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477108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1270670" y="2204864"/>
            <a:ext cx="10016601" cy="78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ذكر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حال الإنسان؛ بين كَبَد الكفر والعذاب وبين الصعود لسلم الرحمة والإيمان في الدارين.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314711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1774726" y="4077072"/>
            <a:ext cx="9952685" cy="214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عتق الرقاب، وإطعام المحتاجين في وقت الشدة، والإيمان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بالله،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والتواصي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بالصبر والرحمة: من أسباب دخول الجنّة.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 rtl="1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من دلائل النبوة إخباره أن مكة ستكون حلالًا له ساعة من نهار.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 rtl="1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لم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ّ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 ضي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ّ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ق الله طرق الرق </a:t>
            </a:r>
            <a:r>
              <a:rPr lang="ar-SA" sz="3200" b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وس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ّ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 طرق العتق، فجعل الإعتاق من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القربات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والكفارات.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2" y="468661"/>
            <a:ext cx="3881609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AL-Mateen" pitchFamily="2" charset="-78"/>
                <a:sym typeface="Calibri"/>
              </a:rPr>
              <a:t>تفسير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AL-Mateen" pitchFamily="2" charset="-78"/>
                <a:sym typeface="Calibri"/>
              </a:rPr>
              <a:t> سورة 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الشمس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191683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338520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السورة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870897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السورة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3" y="263788"/>
            <a:ext cx="3139236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الشمس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167214" y="98072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826382" y="1719280"/>
            <a:ext cx="10575769" cy="480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ضحاها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ضحى الشمس ضوؤها 	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تلاها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تبعها 		</a:t>
            </a:r>
            <a:endParaRPr lang="ar-KW" sz="24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جلاها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كشف الشمس وأتمّ وضوحها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يغشاها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يزيل </a:t>
            </a:r>
            <a:r>
              <a:rPr lang="ar-KW" sz="2400" b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ضوءها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ويحجبه 	</a:t>
            </a:r>
          </a:p>
          <a:p>
            <a:pPr algn="just"/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بناها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رفعها ، وجعل كل كوكب من الكواكب بمنزلة لبنة من بناء سقف أو قبة تحيط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بك</a:t>
            </a:r>
          </a:p>
          <a:p>
            <a:pPr algn="just"/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طحاها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وطحا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الأرض بسطها وجعلها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فراشا 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سوّاها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ركب فيها القوى الظاهرة والباطنة ، وجعل لكل منها وظيفة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تؤديها 		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فألهمها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عرّفها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ومكّنها</a:t>
            </a:r>
          </a:p>
          <a:p>
            <a:pPr algn="just"/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فجورها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ما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يكون سببا </a:t>
            </a:r>
            <a:r>
              <a:rPr lang="ar-KW" sz="2400" b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فى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الخسران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والهلكة 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تقواها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ما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يحفظ النفس من سوء العاقبة </a:t>
            </a:r>
          </a:p>
          <a:p>
            <a:pPr algn="just"/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أفلح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أصاب الفلاح،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وهو إدراك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المطلوب 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زكاها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طهرها من أدناس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الذنوب</a:t>
            </a:r>
          </a:p>
          <a:p>
            <a:pPr algn="just"/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خاب</a:t>
            </a:r>
            <a:r>
              <a:rPr lang="ar-SA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أي خسر 			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دسّاها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أنقصها وأخفاها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بالمعاصي</a:t>
            </a:r>
          </a:p>
          <a:p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طّغواها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الطّغوى والطغيان: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مجاوزة الحد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	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انبعث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قام بعقر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الناقة</a:t>
            </a:r>
          </a:p>
          <a:p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أشقاها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أي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أشقى ثمود وهو قدار بن سالف ،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رسول اللّه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هو صالح عليه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السلام</a:t>
            </a:r>
          </a:p>
          <a:p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ناقة اللّه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،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احذروا التعرض لناقة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اللّه	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وسقياها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شربها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الذي اختصها به </a:t>
            </a:r>
            <a:r>
              <a:rPr lang="ar-KW" sz="2400" b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فى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يومها 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فعقروها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فنحروها				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فدمدم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فأطبق عليهم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العذاب</a:t>
            </a:r>
          </a:p>
          <a:p>
            <a:r>
              <a:rPr lang="ar-SA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فسواها: فسوى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القبيلة </a:t>
            </a:r>
            <a:r>
              <a:rPr lang="ar-KW" sz="2400" b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فى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العقوبة فلم يفلت منها أحد 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عقباها</a:t>
            </a:r>
            <a:r>
              <a:rPr lang="ar-SA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24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24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أي عاقبة الدمدمة وتبعتها.</a:t>
            </a:r>
          </a:p>
        </p:txBody>
      </p:sp>
    </p:spTree>
    <p:extLst>
      <p:ext uri="{BB962C8B-B14F-4D97-AF65-F5344CB8AC3E}">
        <p14:creationId xmlns:p14="http://schemas.microsoft.com/office/powerpoint/2010/main" val="31581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857065" y="476672"/>
            <a:ext cx="2958221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الشمس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477108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1837926" y="2177145"/>
            <a:ext cx="9449345" cy="110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تركز على إظهار آيات الله وآلائه في الآفاق والأنفس وأحوالها، تزكية للنفوس، وزجرًا عن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العصيان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62655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766614" y="3965332"/>
            <a:ext cx="10672765" cy="247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dirty="0"/>
              <a:t>•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أهمية تزكية النفس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وتطهيرها</a:t>
            </a:r>
            <a:endParaRPr lang="ar-KW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3200" dirty="0"/>
              <a:t>•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المتعاونون على المعصية شركاء في الإثم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3200" dirty="0"/>
              <a:t>•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الذنوب سبب للعقوبات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الدنيوية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3200" dirty="0"/>
              <a:t>•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كل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ميسر لما خلق له فمنهم مطيع ومنهم عاصٍ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7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248</Words>
  <Application>Microsoft Office PowerPoint</Application>
  <PresentationFormat>مخصص</PresentationFormat>
  <Paragraphs>63</Paragraphs>
  <Slides>7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Shikh kamal</dc:creator>
  <cp:lastModifiedBy>Shikh kamal</cp:lastModifiedBy>
  <cp:revision>51</cp:revision>
  <dcterms:created xsi:type="dcterms:W3CDTF">2020-09-21T19:44:50Z</dcterms:created>
  <dcterms:modified xsi:type="dcterms:W3CDTF">2020-12-11T23:53:10Z</dcterms:modified>
</cp:coreProperties>
</file>