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6"/>
  </p:notesMasterIdLst>
  <p:sldIdLst>
    <p:sldId id="256" r:id="rId2"/>
    <p:sldId id="262" r:id="rId3"/>
    <p:sldId id="261" r:id="rId4"/>
    <p:sldId id="263" r:id="rId5"/>
    <p:sldId id="265" r:id="rId6"/>
    <p:sldId id="269" r:id="rId7"/>
    <p:sldId id="267" r:id="rId8"/>
    <p:sldId id="290" r:id="rId9"/>
    <p:sldId id="259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936" autoAdjust="0"/>
    <p:restoredTop sz="94746" autoAdjust="0"/>
  </p:normalViewPr>
  <p:slideViewPr>
    <p:cSldViewPr>
      <p:cViewPr varScale="1">
        <p:scale>
          <a:sx n="43" d="100"/>
          <a:sy n="43" d="100"/>
        </p:scale>
        <p:origin x="-72" y="-8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A685D49-7330-470E-8B1E-5B6BEEBD142E}" type="datetimeFigureOut">
              <a:rPr lang="ar-KW" smtClean="0"/>
              <a:t>29/04/1442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8FE828-F224-4F99-81E4-FB7FA5B75D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05689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29/04/1442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604376" y="500329"/>
            <a:ext cx="3930990" cy="1344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المحاضرة 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(16)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تفسير 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 سورة  الماعون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562597" y="3284984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الآيات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6708758" y="458112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الآيات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606225" y="1988840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756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797772" y="468661"/>
            <a:ext cx="3809601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تفسير  سورة  النصر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6453825" y="2618440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20" name="Google Shape;86;p1"/>
          <p:cNvSpPr txBox="1"/>
          <p:nvPr/>
        </p:nvSpPr>
        <p:spPr>
          <a:xfrm>
            <a:off x="6465550" y="377056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21" name="Google Shape;86;p1"/>
          <p:cNvSpPr txBox="1"/>
          <p:nvPr/>
        </p:nvSpPr>
        <p:spPr>
          <a:xfrm>
            <a:off x="6480196" y="4905110"/>
            <a:ext cx="4876839" cy="75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383238" y="1628800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مقدمة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341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869780" y="260648"/>
            <a:ext cx="3017514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النصر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8" name="Google Shape;86;p1"/>
          <p:cNvSpPr txBox="1"/>
          <p:nvPr/>
        </p:nvSpPr>
        <p:spPr>
          <a:xfrm>
            <a:off x="6453825" y="4634664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3" y="5517232"/>
            <a:ext cx="11509932" cy="71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وَالْفَتْحُ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يَعْنِي فَتْحَ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مَكَّةَ 			</a:t>
            </a:r>
            <a:r>
              <a:rPr lang="ar-KW" sz="3200" b="1" dirty="0"/>
              <a:t>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فِي دِينِ اللهِ أَفْوَاجًا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في الإسلام جماعات </a:t>
            </a:r>
            <a:r>
              <a:rPr lang="ar-KW" sz="3200" b="1" dirty="0" err="1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جماعات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6167214" y="98072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مقدمة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2" y="1700808"/>
            <a:ext cx="11188068" cy="259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عَنِ ابْنِ عُمَرَ قَالَ: أُنْزِلَتْ هَذِهِ السُّورَةُ ﴿إِذَا جَاءَ نَصْرُ اللَّهِ وَالْفَتْحُ﴾ عَلَى رَسُولِ اللَّهِ -ﷺ- أَوْسَطَ أَيَّامِ التَّشْرِيقِ، فَعَرَفَ أَنَّهُ الْوَدَاعُ، فَأَمَرَ </a:t>
            </a:r>
            <a:r>
              <a:rPr lang="ar-SA" sz="3200" b="1" dirty="0" err="1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بِرَاحِلَتِهِ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الْقَصْوَاءِ فَرَحَلَتْ، ثُمَّ قَامَ فَخَطَبَ النَّاسَ فَذَكَرَ خُطْبَتَهُ المشهورة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(مسند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البزار، (12/298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)،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وعَنِ ابْنِ عَبَّاسٍ قَالَ: لَمَّا نَزَلَتْ ﴿إِذَا جَاءَ نَصْرُ اللَّهِ وَالْفَتْحُ﴾ دَعَا رَسُولُ اللَّهِ -ﷺ- فَاطِمَةَ، وَقَالَ: «إِنَّهُ قَدْ نُعِيَتْ إليَّ نَفْسِي» فَبَكَتْ ثُمَّ ضَحِكَتْ، وَقَالَتْ: أَخْبَرَنِي أَنَّهُ نُعِيَتْ إِلَيْهِ نَفْسُهُ، فَبَكَيْتُ، ثُمَّ قَالَ: «اصْبِرِي فَإِنَّكِ أَوَّلُ أَهْلِي لِحَاقًا بي» فضحكت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(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مسند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أحمد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)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6451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604376" y="476672"/>
            <a:ext cx="3490092" cy="837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النصر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562597" y="1573487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الآيات: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2" y="2348880"/>
            <a:ext cx="11287270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بيان عاقبة الإسلام بالنصر والفتح، وما يُشْرع عند حصول ذلك، كما تشير لقرب أجل النبي -ﷺ-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6708758" y="377056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الآيات: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28" name="Google Shape;86;p1"/>
          <p:cNvSpPr txBox="1"/>
          <p:nvPr/>
        </p:nvSpPr>
        <p:spPr>
          <a:xfrm>
            <a:off x="3574926" y="4653136"/>
            <a:ext cx="7903255" cy="1566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dirty="0"/>
              <a:t>•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علامة قرب أجل النبي -ﷺ-، دخول الناس في دين الله أفواجا.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نعي النبي -ﷺ- إلى نفسه.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أهمية التسبيح والاستغفار</a:t>
            </a:r>
            <a:r>
              <a:rPr lang="ar-SA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246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797772" y="468661"/>
            <a:ext cx="3809601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تفسير  سورة  المسد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6453825" y="2762456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20" name="Google Shape;86;p1"/>
          <p:cNvSpPr txBox="1"/>
          <p:nvPr/>
        </p:nvSpPr>
        <p:spPr>
          <a:xfrm>
            <a:off x="6465550" y="3914584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21" name="Google Shape;86;p1"/>
          <p:cNvSpPr txBox="1"/>
          <p:nvPr/>
        </p:nvSpPr>
        <p:spPr>
          <a:xfrm>
            <a:off x="6480196" y="5049126"/>
            <a:ext cx="4876839" cy="75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455246" y="1772816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مقدمة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099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869780" y="396653"/>
            <a:ext cx="3017514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المسد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8" name="Google Shape;86;p1"/>
          <p:cNvSpPr txBox="1"/>
          <p:nvPr/>
        </p:nvSpPr>
        <p:spPr>
          <a:xfrm>
            <a:off x="6453825" y="3842576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694606" y="4653136"/>
            <a:ext cx="10829455" cy="1722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تَبَّتْ يَدَا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خسرت،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وخابت وضل سعيه وعمله</a:t>
            </a:r>
          </a:p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وَتَبَّ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أي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خسر هو بذاته إذ هو من أهل النار .</a:t>
            </a:r>
          </a:p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جِيدِهَا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عنقها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				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مسد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حبل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من حديد فتل فتلاً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محكمًا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694606" y="1575264"/>
            <a:ext cx="10829455" cy="1991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عَنِ ابْنِ عَبَّاسٍ أَنَّ النَّبِيَّ -ﷺ- خَرَجَ إِلَى الْبَطْحَاءِ فَصَعِدَ الْجَبَلَ فَنَادَى: «يَا صَبَاحَاهَ» فَاجْتَمَعَتْ إِلَيْهِ قُرَيْشٌ، فَقَالَ: «أَرَأَيْتُمْ إِنْ حَدَّثْتُكُمْ أَنَّ الْعَدُوَّ مُصَبِّحُكُمْ أَوْ </a:t>
            </a:r>
            <a:r>
              <a:rPr lang="ar-SA" sz="3200" b="1" dirty="0" err="1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مُمَسِّيكُمْ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أَكَنْتُمْ تُصَدِّقُونِي؟» قَالُوا: نَعَمْ، قَالَ: «فَإِنِّي نَذِيرٌ لَّكُمْ بَيْنَ يَدَيْ عَذَابٍ شَدِيدٍ»، فَقَالَ أَبُو لَهَبٍ: أَلِهَذَا جَمَعْتَنَا؟ تَبًّا لَكَ، فَأَنْزَلَ اللَّهُ: ﴿تَبَّتْ يَدَا أَبِي لَهَبٍ وَتَبَّ﴾ إِلَى آخرها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(صحيح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البخاري، (6/180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).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	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606225" y="836712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مقدمة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964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604376" y="476672"/>
            <a:ext cx="3490092" cy="837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المسد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562597" y="1573487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الآيات: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1837926" y="2276872"/>
            <a:ext cx="9449345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عدم منفعة النسب والجاه مع الكفر بالله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6708758" y="350100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الآيات: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28" name="Google Shape;86;p1"/>
          <p:cNvSpPr txBox="1"/>
          <p:nvPr/>
        </p:nvSpPr>
        <p:spPr>
          <a:xfrm>
            <a:off x="2" y="4437112"/>
            <a:ext cx="11478180" cy="20823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سورة المسد من دلائل النبوة؛ لأنها حكمت على أبي لهب بالموت كافرًا </a:t>
            </a:r>
            <a:endParaRPr lang="ar-KW" sz="32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ومات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بعد عشر سنين على ذلك.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صِحَّة </a:t>
            </a:r>
            <a:r>
              <a:rPr lang="ar-SA" sz="3200" b="1" dirty="0" err="1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أنكحة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الكفار.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من بطأ به عمله، لم يسرع به نسبه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797772" y="468661"/>
            <a:ext cx="3809601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تفسير  سورة  الإخلاص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6453825" y="2618440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20" name="Google Shape;86;p1"/>
          <p:cNvSpPr txBox="1"/>
          <p:nvPr/>
        </p:nvSpPr>
        <p:spPr>
          <a:xfrm>
            <a:off x="6465550" y="377056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21" name="Google Shape;86;p1"/>
          <p:cNvSpPr txBox="1"/>
          <p:nvPr/>
        </p:nvSpPr>
        <p:spPr>
          <a:xfrm>
            <a:off x="6480196" y="4905110"/>
            <a:ext cx="4876839" cy="75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383238" y="1628800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مقدمة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504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869780" y="396653"/>
            <a:ext cx="3017514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الإخلاص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8" name="Google Shape;86;p1"/>
          <p:cNvSpPr txBox="1"/>
          <p:nvPr/>
        </p:nvSpPr>
        <p:spPr>
          <a:xfrm>
            <a:off x="6453825" y="3842576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694606" y="4725144"/>
            <a:ext cx="10829455" cy="1656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أَحَدٌ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هو الواحد الأحد الذي لا نظير له ولا شبيه ولا ند له</a:t>
            </a:r>
          </a:p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الصَّمَدُ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السيد الذي تتجه إليه الخلائق في حوائجهم على الدوام والذي لا يأكل ولا يشرب الغني بنفسه والباقي بعد خلقه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			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كُفُوًا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ليس له مثيل ولا شبيه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6383238" y="1484784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مقدمة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94606" y="2276872"/>
            <a:ext cx="10829455" cy="1146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عَنْ أُبيّ بْنِ كَعْبٍ أَنَّ الْمُشْرِكِينَ قَالُوا لِلنَّبِيِّ -ﷺ-: يَا مُحَمَّدُ انسب لنا ربك، فأنزل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الله: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﴿قُلْ هُوَ اللَّهُ أحدٌ * اللَّهُ الصمدُ * لَمْ يَلِدْ وَلَمْ يولدْ * وَلَمْ يَكُنْ لَّهُ كُفُواً أحدٌ﴾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(مسند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أحمد، (35/143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).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032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604376" y="476672"/>
            <a:ext cx="3490092" cy="837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الإخلاص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562597" y="1573487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الآيات: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1837926" y="2348880"/>
            <a:ext cx="9449345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إثبات تفرد الله بالكمال والألوهية وتنزُّهه عن النقص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6708758" y="377056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الآيات: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28" name="Google Shape;86;p1"/>
          <p:cNvSpPr txBox="1"/>
          <p:nvPr/>
        </p:nvSpPr>
        <p:spPr>
          <a:xfrm>
            <a:off x="2350790" y="4653136"/>
            <a:ext cx="9127391" cy="1566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تعدل ثلث القرآن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إثبات صفات الكمال لله، ونفي صفات النقص عنه.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هذه السورة تمثل أحد مقاصد القرآن الثلاثة: التوحيد والقصص والأحكام.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607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797772" y="468661"/>
            <a:ext cx="3809601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تفسير  سورة  الفلق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6453825" y="2276872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20" name="Google Shape;86;p1"/>
          <p:cNvSpPr txBox="1"/>
          <p:nvPr/>
        </p:nvSpPr>
        <p:spPr>
          <a:xfrm>
            <a:off x="6465550" y="3573016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21" name="Google Shape;86;p1"/>
          <p:cNvSpPr txBox="1"/>
          <p:nvPr/>
        </p:nvSpPr>
        <p:spPr>
          <a:xfrm>
            <a:off x="6480196" y="4905110"/>
            <a:ext cx="4876839" cy="75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727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903262" y="499298"/>
            <a:ext cx="2927469" cy="697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الماعون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478582" y="2996952"/>
            <a:ext cx="10923569" cy="2232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endParaRPr lang="ar-KW" sz="32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يَدُعُّ الْيَتِيمَ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يَدْفَعُهُ بِعُنْفٍ 			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وَلَا يَحُضُّ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لا يُطْعِمُهُ، ولا يَحُثُّ عَلَى إِطْعَامِهِ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سَاهُونَ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سَهْوَ تَرْكٍ لها وَقِلَّةِ التفاتٍ إليها، وذلك فِعْلُ المنافقين</a:t>
            </a:r>
          </a:p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يُرَاؤُونَ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أي: يُرَاؤُونَ بِصَلَاتِهِمْ وأعمالِهم الناسَ فلم يُخْلِصُوا للهِ تعالى في ذلك </a:t>
            </a:r>
            <a:endParaRPr lang="ar-KW" sz="32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وَيَمْنَعُونَ المَاعُونَ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أي: يَمْنَعُونَ إعطاءَ الشيءِ الَّذِي مما جَرَتِ الْعَادَةُ بِبَذْلِهِ والسماحِ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به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8" name="Google Shape;86;p1"/>
          <p:cNvSpPr txBox="1"/>
          <p:nvPr/>
        </p:nvSpPr>
        <p:spPr>
          <a:xfrm>
            <a:off x="6330935" y="1826352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462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869780" y="396653"/>
            <a:ext cx="3017514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الفلق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8" name="Google Shape;86;p1"/>
          <p:cNvSpPr txBox="1"/>
          <p:nvPr/>
        </p:nvSpPr>
        <p:spPr>
          <a:xfrm>
            <a:off x="6453825" y="161032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694606" y="3140968"/>
            <a:ext cx="10829455" cy="2226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الْفَلَقِ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الصبح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				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الغاسق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الليل.</a:t>
            </a:r>
          </a:p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وَقَبَ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دخل في كلّ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شيء،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وقيل: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الغاسق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القمر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، و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وَقَبَ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دخل في الكسوف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فاسودّ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النَّفَّاثَاتِ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السّواحر يَنْفُثن،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أي: يَتْفُلْنَ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إذا سحرن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ورَقَيْن،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والنّفث ريحٌ يخرج من الفم، لا ريق معه. والتفل: ريح معه شيء من ريق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475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604376" y="476672"/>
            <a:ext cx="3490092" cy="837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الفلق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562597" y="1573487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الآيات: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1837926" y="2348880"/>
            <a:ext cx="9449345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التحصُّن والاعتصام بالله من الشرور الظاهرة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6708758" y="377056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الآيات: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28" name="Google Shape;86;p1"/>
          <p:cNvSpPr txBox="1"/>
          <p:nvPr/>
        </p:nvSpPr>
        <p:spPr>
          <a:xfrm>
            <a:off x="2350790" y="4653136"/>
            <a:ext cx="9127391" cy="1566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ثبوت السحر والحسد، ووسيلة العلاج منهما. 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</a:t>
            </a:r>
            <a:r>
              <a:rPr lang="ar-SA" sz="3200" b="1" dirty="0" err="1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الاستعاذة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بصفة واحدة من صفات الله -برب الفلق- من أربعة شرور.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الرقية بالمعوذتين، من هدي رسول الله -ﷺ-.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115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797772" y="468661"/>
            <a:ext cx="3809601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تفسير  سورة  الناس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6453825" y="2276872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20" name="Google Shape;86;p1"/>
          <p:cNvSpPr txBox="1"/>
          <p:nvPr/>
        </p:nvSpPr>
        <p:spPr>
          <a:xfrm>
            <a:off x="6465550" y="3573016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21" name="Google Shape;86;p1"/>
          <p:cNvSpPr txBox="1"/>
          <p:nvPr/>
        </p:nvSpPr>
        <p:spPr>
          <a:xfrm>
            <a:off x="6480196" y="4905110"/>
            <a:ext cx="4876839" cy="75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279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869780" y="396653"/>
            <a:ext cx="3017514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الناس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8" name="Google Shape;86;p1"/>
          <p:cNvSpPr txBox="1"/>
          <p:nvPr/>
        </p:nvSpPr>
        <p:spPr>
          <a:xfrm>
            <a:off x="6453825" y="161032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694606" y="2852936"/>
            <a:ext cx="10829455" cy="71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الْوَسْوَاسِ الْخَنَّاسِ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إبليس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			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الْجِنَّةِ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الجِنّ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		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091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604376" y="476672"/>
            <a:ext cx="3490092" cy="837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الناس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562597" y="1484784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الآيات: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1837926" y="2276872"/>
            <a:ext cx="9449345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الاعتصام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والتحصن بالله من شر الشيطان ووسوسته، ومن الشرور الخفية</a:t>
            </a:r>
            <a:r>
              <a:rPr lang="ar-SA" sz="3200" dirty="0" smtClean="0"/>
              <a:t>.</a:t>
            </a:r>
            <a:endParaRPr lang="en-US" sz="3200" dirty="0"/>
          </a:p>
        </p:txBody>
      </p:sp>
      <p:sp>
        <p:nvSpPr>
          <p:cNvPr id="19" name="Google Shape;86;p1"/>
          <p:cNvSpPr txBox="1"/>
          <p:nvPr/>
        </p:nvSpPr>
        <p:spPr>
          <a:xfrm>
            <a:off x="6708758" y="3573016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الآيات: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28" name="Google Shape;86;p1"/>
          <p:cNvSpPr txBox="1"/>
          <p:nvPr/>
        </p:nvSpPr>
        <p:spPr>
          <a:xfrm>
            <a:off x="406574" y="4439920"/>
            <a:ext cx="11071607" cy="2085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علاج الوسوسة يكون بذكر الله والتعوذ من الشيطان.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</a:t>
            </a:r>
            <a:r>
              <a:rPr lang="ar-SA" sz="3200" b="1" dirty="0" err="1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الاستعاذة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بثلاث صفات لله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تعالى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من شر واحد، الشيطان، لشدة خطره، ولأنه من أوسع أبواب الشر على الناس.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يختفي ويهرب الشيطان عند ذكر الله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–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عز وجل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981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892408" y="476672"/>
            <a:ext cx="2778862" cy="837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الماعون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562597" y="1717503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الآيات: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6708758" y="377056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الآيات: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28" name="Google Shape;86;p1"/>
          <p:cNvSpPr txBox="1"/>
          <p:nvPr/>
        </p:nvSpPr>
        <p:spPr>
          <a:xfrm>
            <a:off x="1774726" y="4581128"/>
            <a:ext cx="9952685" cy="1615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المكذب بالدين يسهل عليه الاتصاف بالأوصاف الذميمة.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تأخير الصلاة عن وقتها.. نوع من السهو.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الرياء أحد أمراض القلوب، وهو يبطل العمل.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532494" y="2426380"/>
            <a:ext cx="10493463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بيان أخلاق المكذبين بالدين والآخرة، تحذيرًا للمؤمنين، وتشنيعًا على الكافرين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182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797772" y="468661"/>
            <a:ext cx="3809601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تفسير  سورة  الكوثر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6453825" y="2834464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20" name="Google Shape;86;p1"/>
          <p:cNvSpPr txBox="1"/>
          <p:nvPr/>
        </p:nvSpPr>
        <p:spPr>
          <a:xfrm>
            <a:off x="6465550" y="3914584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21" name="Google Shape;86;p1"/>
          <p:cNvSpPr txBox="1"/>
          <p:nvPr/>
        </p:nvSpPr>
        <p:spPr>
          <a:xfrm>
            <a:off x="6480196" y="4905110"/>
            <a:ext cx="4876839" cy="75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311230" y="1826352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مقدمة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038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869780" y="188640"/>
            <a:ext cx="3017514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الكوثر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438558" y="1556792"/>
            <a:ext cx="10749511" cy="3024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عَنْ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أنَس بْنِ مَالِكٍ رَضِيَ اللَّهُ عَنْهُ قَالَ: بَيْنَا رَسُولُ اللَّهِ -ﷺ- بين أظهرنا في المسجد إذا أغفى إغفاءة، ثم رفع مُبْتَسِمًا قُلْنَا: مَا أَضْحَكَكَ يَا رَسُولَ اللَّهِ؟ قال: «لقد أُنْزِلَتْ عليَّ آنِفًا سُورَةٌ» فَقَرَأَ: ﴿بِسمِ اللَّهِ الرَّحْمَنِ الرَّحِيمِ * إِنَّآ أَعْطَيْنَاكَ الْكَوْثَرَ * فصلِّ لِرَبِّكَ وَانْحَرْ * إِنَّ شَانِئَكَ هُوَ الْأَبْتَرُ﴾، ثُمَّ قَالَ: «أَتَدْرُونَ مَا الْكَوْثَرُ؟» قُلْنَا: اللَّهُ وَرَسُولُهُ أَعْلَمُ، قال: فإنه نهر في الجنة وَعَدَنِيهِ رَبِّي عزَّ وجلَّ عَلَيْهِ خَيْرٌ كَثِيرٌ، هُوَ حَوْضٌ تَرِدُ عَلَيْهِ أُمَّتِي يَوْمَ الْقِيَامَةِ آنيته عدد النجوم في السماء فَيُخْتَلَجُ الْعَبْدُ مِنْهُمْ، فَأَقُولُ: رَبِّ إِنَّهُ مِنْ أُمَّتِي، فَيَقُولُ: إِنَّكَ لَا تَدْرِي مَا أَحْدَثَ بعدك»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(رواه مسلم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(1/300)،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311230" y="908720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مقدمة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8" name="Google Shape;86;p1"/>
          <p:cNvSpPr txBox="1"/>
          <p:nvPr/>
        </p:nvSpPr>
        <p:spPr>
          <a:xfrm>
            <a:off x="6453825" y="4706672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190550" y="5517232"/>
            <a:ext cx="11171577" cy="10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الْكَوْثَرَ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نهر في الجنة			 		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وَانْحَرْ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اذبح يوم النحر</a:t>
            </a:r>
          </a:p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شَانِئَكَ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مُبْغِضَكَ مِنَ النَّاسِ كَائِنًا مَنْ كَانَ. 	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الْأَبْتَرُ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المُنْقَطِعُ عَنْ كُلِّ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خَيْرٍ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385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892408" y="476672"/>
            <a:ext cx="2778862" cy="837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الكوثر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562597" y="1717503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الآيات: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6708758" y="3698560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الآيات: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28" name="Google Shape;86;p1"/>
          <p:cNvSpPr txBox="1"/>
          <p:nvPr/>
        </p:nvSpPr>
        <p:spPr>
          <a:xfrm>
            <a:off x="1651650" y="4653136"/>
            <a:ext cx="9952685" cy="1635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الكوثر نهر امتن الله به على رسوله. 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مقابلة النعم بالشكر يزيدها.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كرامة النبي -ﷺ- على ربه وحفظه له وتشريفه له في الدنيا والآخرة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848475" y="2420888"/>
            <a:ext cx="10493463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منة الله على النبي -ﷺ- وقطع سبيل المبغضين له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290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797772" y="468661"/>
            <a:ext cx="3809601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تفسير  سورة  الكافرون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6453825" y="1826352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مقدمة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20" name="Google Shape;86;p1"/>
          <p:cNvSpPr txBox="1"/>
          <p:nvPr/>
        </p:nvSpPr>
        <p:spPr>
          <a:xfrm>
            <a:off x="6465550" y="3842576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21" name="Google Shape;86;p1"/>
          <p:cNvSpPr txBox="1"/>
          <p:nvPr/>
        </p:nvSpPr>
        <p:spPr>
          <a:xfrm>
            <a:off x="6480196" y="4905110"/>
            <a:ext cx="4876839" cy="75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455246" y="2852936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752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869780" y="188640"/>
            <a:ext cx="3017514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الكافرون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438558" y="1556792"/>
            <a:ext cx="10749511" cy="3024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عَنْ جَابِرٍ، أَنَّ رَسُولَ اللَّهِ -ﷺ- قَرَأَ بهذه السورة، و ﴿قل هُوَ الله أَحَدٌ﴾، في ركعتي الطواف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(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سنن الترمذي، (2/206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)،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وَعنْ أَبِي هُرَيْرَةَ أَنَّ رَسُولَ اللَّهِ -ﷺ- قرأ بهما في ركعتي الفجر، وَقَدْ تَقَدَّمَ فِي الْحَدِيثِ أَنَّهَا تَعْدِلُ رُبْعَ القرآن، وفي الحديث أن رسول الله -ﷺ- كَانَ إِذَا أَخَذَ مَضْجَعَهُ قَرَأَ: ﴿قُلْ يَا أَيُّهَا الْكَافِرُونَ﴾ حتى يختمها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(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أخرجه الطبراني.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)،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وعن الْحَارِثِ بْنِ جَبَلَةَ قَالَ، قُلْتُ: يَا رَسُولَ اللَّهِ عَلِمْنِي شَيْئًا أَقُولُهُ عِنْدَ مَنَامِي، قَالَ: «إذا أخذت مضجعك من الليل فاقرأ ﴿ قُلْ يَا أَيُّهَا الْكَافِرُونَ﴾ فَإِنَّهَا بَرَاءَةٌ مِنَ الشِّرْكِ»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(مسند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الإمام أحمد، (39/440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).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311230" y="908720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مقدمة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8" name="Google Shape;86;p1"/>
          <p:cNvSpPr txBox="1"/>
          <p:nvPr/>
        </p:nvSpPr>
        <p:spPr>
          <a:xfrm>
            <a:off x="6453825" y="4706672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2" y="5517232"/>
            <a:ext cx="11362126" cy="10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لا أَعْبُدُ مَا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تَعْبُدُونَ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التبرؤ من عبادة الأصنام والأنداد</a:t>
            </a:r>
          </a:p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وَلَا أَنَا عَابِدٌ مَّا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عَبَدتُّمْ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أَيْ في المُسْتَقْبَلِ أَبَدًا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	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لَكُمْ دِينُكُمْ وَلِيَ دِينِ لَكُمْ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شِرْكُكُمْ وَلِي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تَوْحِيدِي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05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604376" y="476672"/>
            <a:ext cx="3490092" cy="837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الكافرون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562597" y="1573487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الآيات: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1837926" y="2564904"/>
            <a:ext cx="9449345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تقرير توحيد العبادة والبراءة من الشرك، والتمايز التام بين الإسلام والشرك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6708758" y="377056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الآيات: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28" name="Google Shape;86;p1"/>
          <p:cNvSpPr txBox="1"/>
          <p:nvPr/>
        </p:nvSpPr>
        <p:spPr>
          <a:xfrm>
            <a:off x="766614" y="4653136"/>
            <a:ext cx="10711567" cy="1566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ضرورة المفاصلة مع الكفار.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مقابلة النعم بالشكر.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تعظيم شأن الولاء والبراء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875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4374</TotalTime>
  <Words>1390</Words>
  <Application>Microsoft Office PowerPoint</Application>
  <PresentationFormat>مخصص</PresentationFormat>
  <Paragraphs>189</Paragraphs>
  <Slides>24</Slides>
  <Notes>24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Shikh kamal</cp:lastModifiedBy>
  <cp:revision>148</cp:revision>
  <dcterms:created xsi:type="dcterms:W3CDTF">2020-09-21T19:44:50Z</dcterms:created>
  <dcterms:modified xsi:type="dcterms:W3CDTF">2020-12-13T23:48:17Z</dcterms:modified>
</cp:coreProperties>
</file>