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77" r:id="rId2"/>
    <p:sldId id="278" r:id="rId3"/>
    <p:sldId id="279" r:id="rId4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93" autoAdjust="0"/>
    <p:restoredTop sz="94746" autoAdjust="0"/>
  </p:normalViewPr>
  <p:slideViewPr>
    <p:cSldViewPr>
      <p:cViewPr varScale="1">
        <p:scale>
          <a:sx n="86" d="100"/>
          <a:sy n="86" d="100"/>
        </p:scale>
        <p:origin x="-66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A685D49-7330-470E-8B1E-5B6BEEBD142E}" type="datetimeFigureOut">
              <a:rPr lang="ar-KW" smtClean="0"/>
              <a:pPr/>
              <a:t>05/02/1442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8FE828-F224-4F99-81E4-FB7FA5B75D7E}" type="slidenum">
              <a:rPr lang="ar-KW" smtClean="0"/>
              <a:pPr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xmlns="" val="305689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885683" y="264495"/>
            <a:ext cx="2936248" cy="1370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المحاضرة (5)</a:t>
            </a:r>
          </a:p>
          <a:p>
            <a:pPr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التكوير</a:t>
            </a:r>
          </a:p>
        </p:txBody>
      </p:sp>
      <p:sp>
        <p:nvSpPr>
          <p:cNvPr id="10" name="Google Shape;86;p1"/>
          <p:cNvSpPr txBox="1"/>
          <p:nvPr/>
        </p:nvSpPr>
        <p:spPr>
          <a:xfrm>
            <a:off x="9099249" y="1644157"/>
            <a:ext cx="2505086" cy="659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08758" y="3587269"/>
            <a:ext cx="4876839" cy="84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مقاصد 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1595717" y="2499914"/>
            <a:ext cx="10020344" cy="817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708760" y="4777125"/>
            <a:ext cx="4897355" cy="84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pic>
        <p:nvPicPr>
          <p:cNvPr id="16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394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956021" y="251924"/>
            <a:ext cx="2839545" cy="899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ar-KW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</a:t>
            </a: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التكوير</a:t>
            </a:r>
          </a:p>
        </p:txBody>
      </p:sp>
      <p:sp>
        <p:nvSpPr>
          <p:cNvPr id="11" name="Google Shape;86;p1"/>
          <p:cNvSpPr txBox="1"/>
          <p:nvPr/>
        </p:nvSpPr>
        <p:spPr>
          <a:xfrm>
            <a:off x="9090063" y="1010677"/>
            <a:ext cx="2495535" cy="598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71500" indent="-571500" algn="just" rtl="1"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  <a:endParaRPr lang="en-US" sz="28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419724" y="1458752"/>
            <a:ext cx="11350966" cy="117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KW" sz="3200" b="1" dirty="0" err="1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قَا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لَ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رَسُولُ اللَّهِ -ﷺ-: «مَنْ سَرَّهُ أَنْ يَنْظُرَ إِلَى يَوْمِ الْقِيَامَةِ كَأَنَّهُ رَأْيُ عَيْنٍ فَلْيَقْرَأْ: </a:t>
            </a:r>
            <a:endParaRPr lang="ar-KW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إِذَا الشَّمْسُ كُوِّرَتْ﴾ وَ ﴿إِذَا السَّمَاءُ انْفَطَرَتْ﴾ وَ ﴿إِذَا السَّمَاءُ انشقت﴾» مسند أحمد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1565254" y="2411207"/>
            <a:ext cx="10020344" cy="7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369246" y="3481755"/>
            <a:ext cx="11304603" cy="3002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﴿كُوِّرَتْ﴾ لُفّت كالعمامة. وقيل: ذهب </a:t>
            </a:r>
            <a:r>
              <a:rPr lang="ar-KW" sz="3200" b="1" dirty="0" err="1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ضوءها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 	﴿انكَدَرَتْ﴾ انتثرت وانصبّت.</a:t>
            </a:r>
          </a:p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﴿الْعِشَارُ﴾ الإِبل الحوامل، واحدها عُشراء. 		 ﴿سُجِّرَتْ﴾ ملئت.</a:t>
            </a:r>
          </a:p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﴿زُوِّجَتْ﴾ أي قُرنت بأشكالها في الجنّة والنّار. 	 	﴿</a:t>
            </a:r>
            <a:r>
              <a:rPr lang="ar-KW" sz="3200" b="1" dirty="0" err="1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الْمَوْؤُودَةُ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 البنت تدفن حيّة أو تقتل.</a:t>
            </a:r>
          </a:p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﴿كُشِطَتْ﴾ نُزعت وكُشفت. 				 ﴿أُزْلِفَتْ﴾ أي أُدنيت وقرّبت.</a:t>
            </a:r>
          </a:p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﴿الخُنَّس﴾ النجوم الخمسة التي ترجع في مجراها. 	 	﴿الْكُنَّسِ﴾ التي تستتر، وهي النجوم أيضا.</a:t>
            </a:r>
          </a:p>
          <a:p>
            <a:pPr algn="just" rtl="1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﴿عَسْعَسَ﴾ أقبل ظلامه، وقيل أدبر ظلامه.</a:t>
            </a:r>
          </a:p>
        </p:txBody>
      </p:sp>
    </p:spTree>
    <p:extLst>
      <p:ext uri="{BB962C8B-B14F-4D97-AF65-F5344CB8AC3E}">
        <p14:creationId xmlns:p14="http://schemas.microsoft.com/office/powerpoint/2010/main" xmlns="" val="29915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894477" y="271184"/>
            <a:ext cx="2971413" cy="862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ar-KW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</a:t>
            </a: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التكوير</a:t>
            </a:r>
          </a:p>
        </p:txBody>
      </p:sp>
      <p:sp>
        <p:nvSpPr>
          <p:cNvPr id="12" name="Google Shape;86;p1"/>
          <p:cNvSpPr txBox="1"/>
          <p:nvPr/>
        </p:nvSpPr>
        <p:spPr>
          <a:xfrm>
            <a:off x="6708758" y="3877383"/>
            <a:ext cx="4876839" cy="712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فوائد 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1494725" y="1849283"/>
            <a:ext cx="10020344" cy="7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3199983" y="4988379"/>
            <a:ext cx="8348489" cy="1608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S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حَشْر المرء مع من يماثله في الخير أو الشرّ.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إذا كانت الموءُودة تُسأل فما بالك </a:t>
            </a:r>
            <a:r>
              <a:rPr lang="ar-SA" sz="3200" b="1" dirty="0" err="1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بالوائد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؟ وهذا دليل على عظم الموقف.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مشيئة العبد تابعة لمشيئة الله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en-GB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GA Arabesque" panose="05010101010101010101" pitchFamily="2" charset="2"/>
                <a:ea typeface="Calibri"/>
                <a:cs typeface="Traditional Arabic" panose="02020603050405020304" pitchFamily="18" charset="-78"/>
              </a:rPr>
              <a:t>I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261687" y="2555579"/>
            <a:ext cx="5010173" cy="7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تصوير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القيامة بانفراط الكون بعد إحكامه.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060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148</Words>
  <Application>Microsoft Office PowerPoint</Application>
  <PresentationFormat>Custom</PresentationFormat>
  <Paragraphs>32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سمة Office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Dr-Kamal</cp:lastModifiedBy>
  <cp:revision>10</cp:revision>
  <dcterms:created xsi:type="dcterms:W3CDTF">2020-09-21T19:44:50Z</dcterms:created>
  <dcterms:modified xsi:type="dcterms:W3CDTF">2020-09-22T10:43:21Z</dcterms:modified>
</cp:coreProperties>
</file>