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771403" y="247756"/>
            <a:ext cx="319998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 (4)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عبس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847956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6248" y="3732295"/>
            <a:ext cx="4876839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72915" y="2723484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6248" y="4784386"/>
            <a:ext cx="4888566" cy="69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pic>
        <p:nvPicPr>
          <p:cNvPr id="16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8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64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114255" y="260928"/>
            <a:ext cx="2558229" cy="75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عبس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572915" y="1795197"/>
            <a:ext cx="5010173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GA Battouta Regular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GA Battouta Regular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817579" y="2936634"/>
            <a:ext cx="1047027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ذَكَرَ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غَيْرُ وَاحِدٍ مِنَ الْمُفَسِّرِينَ أن رسول الله -ﷺ- كَانَ يَوْمًا يُخَاطِبُ بَعْضَ عُظَمَاءِ قُرَيْشٍ، وَقَدْ طَمَعَ فِي إِسْلَامِهِ، فَبَيْنَمَا هُوَ يُخَاطِبُهُ وَيُنَاجِيهُ إِذْ أَقْبَلَ ابْنُ أُمِّ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مَكْتُومٍ،</a:t>
            </a:r>
            <a:r>
              <a:rPr lang="en-US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وَكَانَ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مِمَّنْ أَسْلَمَ قَدِيمًا، فَجَعَلَ يَسْأَلُ رَسُولَ اللَّهِ -ﷺ- عَنْ شَيْءٍ وَيُلِحُّ عَلَيْهِ، وَوَدَّ النَّبِيُّ -ﷺ- أَنْ لو كف ساعته تلك، ليتمكن من ذَلِكَ الرَّجُلِ طَمَعًا وَرَغْبَةً فِي هِدَايَتِهِ وَعَبَسَ فِي وَجْهِ ابْنِ أُمِّ مَكْتُومٍ وَأَعْرَضَ عَنْهُ، وأقبل على الآخر، فأنزل الله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A Arabesque" panose="05010101010101010101" pitchFamily="2" charset="2"/>
              </a:rPr>
              <a:t>U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﴿عَبَسَ وَتَوَلَّى...﴾ الآيات</a:t>
            </a:r>
            <a:r>
              <a:rPr lang="ar-S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K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9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096669" y="259047"/>
            <a:ext cx="2520134" cy="769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عبس</a:t>
            </a: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31470" y="1395892"/>
            <a:ext cx="5051618" cy="742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2680212" y="2852936"/>
            <a:ext cx="8345744" cy="3688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عَبَسَ﴾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قطّب رسول الله -ﷺ- وجهه وأعرض.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	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﴿تَصَدَّى﴾ أي تَعرّض. 				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﴿فَأَقْبَرَهُ﴾ أي جعله ممّن يقبر، ولم يجعله ممن يُلقى على وجه الأرض. 	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﴿وَعِنَبًا وَقَضْبًا﴾ (القَضْب): القتّ			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﴿وَحَداِئقَ غُلْبًا﴾ (الغُلْب) الغلاظ من النخل المجتمع، وشبهه بقلعة الدواب.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﴿وَفَاكِهَةً وَأَبًّا﴾ (والأبُّ) المرعى.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﴿الصَّاخَّةُ﴾ القيامة، وهي الداهية أيضاً.</a:t>
            </a:r>
          </a:p>
        </p:txBody>
      </p:sp>
    </p:spTree>
    <p:extLst>
      <p:ext uri="{BB962C8B-B14F-4D97-AF65-F5344CB8AC3E}">
        <p14:creationId xmlns:p14="http://schemas.microsoft.com/office/powerpoint/2010/main" xmlns="" val="11067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070294" y="276162"/>
            <a:ext cx="2584603" cy="78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عبس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23045" y="1450733"/>
            <a:ext cx="5081291" cy="747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654896" y="3710361"/>
            <a:ext cx="4930702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967028" y="4475285"/>
            <a:ext cx="10479069" cy="1696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ذَكَرَ عتاب الله نبيَّه في شأن عبد الله بن أم مكتوم د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َّ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على أن القرآن من عند الله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GA Arabesque" panose="05010101010101010101" pitchFamily="2" charset="2"/>
                <a:ea typeface="Calibri"/>
                <a:cs typeface="Traditional Arabic" panose="02020603050405020304" pitchFamily="18" charset="-78"/>
              </a:rPr>
              <a:t>I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الاهتمام بطالب العلم والمُستَرْشِد.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شدة أهوال يوم القيامة حيث لا ينشغل المرء إلا بنفسه، حتَّى الأنبياء يقولون: نفسي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نفسي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3832947" y="2447207"/>
            <a:ext cx="7542818" cy="556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حقيقة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دعوة القرآن، وكرامة من ينتفع بها، وحقارة من يعرض عنها.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5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237</Words>
  <Application>Microsoft Office PowerPoint</Application>
  <PresentationFormat>Custom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9</cp:revision>
  <dcterms:created xsi:type="dcterms:W3CDTF">2020-09-21T19:44:50Z</dcterms:created>
  <dcterms:modified xsi:type="dcterms:W3CDTF">2020-09-22T10:41:09Z</dcterms:modified>
</cp:coreProperties>
</file>