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73" r:id="rId2"/>
    <p:sldId id="274" r:id="rId3"/>
    <p:sldId id="275" r:id="rId4"/>
    <p:sldId id="276" r:id="rId5"/>
  </p:sldIdLst>
  <p:sldSz cx="12190413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93" autoAdjust="0"/>
    <p:restoredTop sz="94746" autoAdjust="0"/>
  </p:normalViewPr>
  <p:slideViewPr>
    <p:cSldViewPr>
      <p:cViewPr varScale="1">
        <p:scale>
          <a:sx n="86" d="100"/>
          <a:sy n="86" d="100"/>
        </p:scale>
        <p:origin x="-66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A685D49-7330-470E-8B1E-5B6BEEBD142E}" type="datetimeFigureOut">
              <a:rPr lang="ar-KW" smtClean="0"/>
              <a:pPr/>
              <a:t>05/02/1442</a:t>
            </a:fld>
            <a:endParaRPr lang="ar-KW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KW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KW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78FE828-F224-4F99-81E4-FB7FA5B75D7E}" type="slidenum">
              <a:rPr lang="ar-KW" smtClean="0"/>
              <a:pPr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xmlns="" val="3056897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20043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20043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20043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2004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3771403" y="247756"/>
            <a:ext cx="3199984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المحاضرة  (4)</a:t>
            </a:r>
          </a:p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عبس</a:t>
            </a:r>
          </a:p>
        </p:txBody>
      </p:sp>
      <p:sp>
        <p:nvSpPr>
          <p:cNvPr id="10" name="Google Shape;86;p1"/>
          <p:cNvSpPr txBox="1"/>
          <p:nvPr/>
        </p:nvSpPr>
        <p:spPr>
          <a:xfrm>
            <a:off x="6572915" y="1847956"/>
            <a:ext cx="5010173" cy="742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مقدمة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6706248" y="3732295"/>
            <a:ext cx="4876839" cy="694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مقاصد السورة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4" name="Google Shape;86;p1"/>
          <p:cNvSpPr txBox="1"/>
          <p:nvPr/>
        </p:nvSpPr>
        <p:spPr>
          <a:xfrm>
            <a:off x="6572915" y="2723484"/>
            <a:ext cx="5010173" cy="742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غريب الألفاظ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706248" y="4784386"/>
            <a:ext cx="4888566" cy="694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فوائد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السورة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pic>
        <p:nvPicPr>
          <p:cNvPr id="16" name="Picture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583993" cy="6888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6641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4114255" y="260928"/>
            <a:ext cx="2558229" cy="751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عبس</a:t>
            </a:r>
          </a:p>
        </p:txBody>
      </p:sp>
      <p:sp>
        <p:nvSpPr>
          <p:cNvPr id="10" name="Google Shape;86;p1"/>
          <p:cNvSpPr txBox="1"/>
          <p:nvPr/>
        </p:nvSpPr>
        <p:spPr>
          <a:xfrm>
            <a:off x="6572915" y="1795197"/>
            <a:ext cx="5010173" cy="742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مقدمة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GA Battouta Regular" pitchFamily="2" charset="-78"/>
              </a:rPr>
              <a:t>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GA Battouta Regular" pitchFamily="2" charset="-78"/>
              <a:sym typeface="Calibri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817579" y="2936634"/>
            <a:ext cx="10470275" cy="2743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 rtl="1"/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ذَكَرَ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غَيْرُ وَاحِدٍ مِنَ الْمُفَسِّرِينَ أن رسول الله -ﷺ- كَانَ يَوْمًا يُخَاطِبُ بَعْضَ عُظَمَاءِ قُرَيْشٍ، وَقَدْ طَمَعَ فِي إِسْلَامِهِ، فَبَيْنَمَا هُوَ يُخَاطِبُهُ وَيُنَاجِيهُ إِذْ أَقْبَلَ ابْنُ أُمِّ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مَكْتُومٍ،</a:t>
            </a:r>
            <a:r>
              <a:rPr lang="en-US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وَكَانَ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مِمَّنْ أَسْلَمَ قَدِيمًا، فَجَعَلَ يَسْأَلُ رَسُولَ اللَّهِ -ﷺ- عَنْ شَيْءٍ وَيُلِحُّ عَلَيْهِ، وَوَدَّ النَّبِيُّ -ﷺ- أَنْ لو كف ساعته تلك، ليتمكن من ذَلِكَ الرَّجُلِ طَمَعًا وَرَغْبَةً فِي هِدَايَتِهِ وَعَبَسَ فِي وَجْهِ ابْنِ أُمِّ مَكْتُومٍ وَأَعْرَضَ عَنْهُ، وأقبل على الآخر، فأنزل الله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A Arabesque" panose="05010101010101010101" pitchFamily="2" charset="2"/>
              </a:rPr>
              <a:t>U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﴿عَبَسَ وَتَوَلَّى...﴾ الآيات</a:t>
            </a:r>
            <a:r>
              <a:rPr lang="ar-S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ar-KW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397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4096669" y="259047"/>
            <a:ext cx="2520134" cy="769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عبس</a:t>
            </a:r>
            <a:endParaRPr lang="ar-KW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531470" y="1395892"/>
            <a:ext cx="5051618" cy="742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غريب الألفاظ: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2680212" y="2852936"/>
            <a:ext cx="8345744" cy="3688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 rtl="1"/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عَبَسَ﴾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قطّب رسول الله -ﷺ- وجهه وأعرض.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		</a:t>
            </a:r>
          </a:p>
          <a:p>
            <a:pPr algn="just" rtl="1"/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﴿تَصَدَّى﴾ أي تَعرّض. 				</a:t>
            </a:r>
          </a:p>
          <a:p>
            <a:pPr algn="just" rtl="1"/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﴿فَأَقْبَرَهُ﴾ أي جعله ممّن يقبر، ولم يجعله ممن يُلقى على وجه الأرض. 	</a:t>
            </a:r>
          </a:p>
          <a:p>
            <a:pPr algn="just" rtl="1"/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﴿وَعِنَبًا وَقَضْبًا﴾ (القَضْب): القتّ			</a:t>
            </a:r>
          </a:p>
          <a:p>
            <a:pPr algn="just" rtl="1"/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﴿وَحَداِئقَ غُلْبًا﴾ (الغُلْب) الغلاظ من النخل المجتمع، وشبهه بقلعة الدواب.</a:t>
            </a:r>
          </a:p>
          <a:p>
            <a:pPr algn="just" rtl="1"/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﴿وَفَاكِهَةً وَأَبًّا﴾ (والأبُّ) المرعى.</a:t>
            </a:r>
          </a:p>
          <a:p>
            <a:pPr algn="just" rtl="1"/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﴿الصَّاخَّةُ﴾ القيامة، وهي الداهية أيضاً.</a:t>
            </a:r>
          </a:p>
        </p:txBody>
      </p:sp>
    </p:spTree>
    <p:extLst>
      <p:ext uri="{BB962C8B-B14F-4D97-AF65-F5344CB8AC3E}">
        <p14:creationId xmlns:p14="http://schemas.microsoft.com/office/powerpoint/2010/main" xmlns="" val="110677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4070294" y="276162"/>
            <a:ext cx="2584603" cy="787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ctr" rtl="1">
              <a:buClr>
                <a:schemeClr val="dk1"/>
              </a:buClr>
              <a:buSzPts val="6000"/>
            </a:pPr>
            <a:r>
              <a:rPr lang="ar-KW" sz="4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</a:t>
            </a: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عبس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6523045" y="1450733"/>
            <a:ext cx="5081291" cy="747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مقاصد السورة: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6654896" y="3710361"/>
            <a:ext cx="4930702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فوائد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السورة: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3" name="Google Shape;86;p1"/>
          <p:cNvSpPr txBox="1"/>
          <p:nvPr/>
        </p:nvSpPr>
        <p:spPr>
          <a:xfrm>
            <a:off x="967028" y="4475285"/>
            <a:ext cx="10479069" cy="1696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 rtl="1"/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• ذَكَرَ عتاب الله نبيَّه في شأن عبد الله بن أم مكتوم د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َ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ل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َّ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على أن القرآن من عند الله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</a:t>
            </a:r>
            <a:r>
              <a:rPr lang="en-GB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GA Arabesque" panose="05010101010101010101" pitchFamily="2" charset="2"/>
                <a:ea typeface="Calibri"/>
                <a:cs typeface="Traditional Arabic" panose="02020603050405020304" pitchFamily="18" charset="-78"/>
              </a:rPr>
              <a:t>I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</a:t>
            </a:r>
            <a:r>
              <a:rPr lang="ar-S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 rtl="1"/>
            <a:r>
              <a:rPr lang="ar-S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الاهتمام بطالب العلم والمُستَرْشِد.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algn="just" rtl="1"/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• شدة أهوال يوم القيامة حيث لا ينشغل المرء إلا بنفسه، حتَّى الأنبياء يقولون: نفسي </a:t>
            </a:r>
            <a:r>
              <a:rPr lang="ar-SA" sz="3200" b="1" dirty="0" err="1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نفسي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4" name="Google Shape;86;p1"/>
          <p:cNvSpPr txBox="1"/>
          <p:nvPr/>
        </p:nvSpPr>
        <p:spPr>
          <a:xfrm>
            <a:off x="3832947" y="2447207"/>
            <a:ext cx="7542818" cy="556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 rtl="1"/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حقيقة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دعوة القرآن، وكرامة من ينتفع بها، وحقارة من يعرض عنها.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456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237</Words>
  <Application>Microsoft Office PowerPoint</Application>
  <PresentationFormat>Custom</PresentationFormat>
  <Paragraphs>33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سمة Office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Shikh kamal</dc:creator>
  <cp:lastModifiedBy>Dr-Kamal</cp:lastModifiedBy>
  <cp:revision>9</cp:revision>
  <dcterms:created xsi:type="dcterms:W3CDTF">2020-09-21T19:44:50Z</dcterms:created>
  <dcterms:modified xsi:type="dcterms:W3CDTF">2020-09-22T10:41:09Z</dcterms:modified>
</cp:coreProperties>
</file>