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93" autoAdjust="0"/>
    <p:restoredTop sz="94746" autoAdjust="0"/>
  </p:normalViewPr>
  <p:slideViewPr>
    <p:cSldViewPr>
      <p:cViewPr varScale="1">
        <p:scale>
          <a:sx n="86" d="100"/>
          <a:sy n="86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pPr/>
              <a:t>05/02/1442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824149" y="273950"/>
            <a:ext cx="3095591" cy="1420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 (7)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المطففين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6575426" y="1969463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8758" y="3965322"/>
            <a:ext cx="4876839" cy="756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75426" y="2974687"/>
            <a:ext cx="5021898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575426" y="4935303"/>
            <a:ext cx="5021898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23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920846" y="273952"/>
            <a:ext cx="2914484" cy="710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المطففين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6448531" y="1002343"/>
            <a:ext cx="4883278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334566" y="1590616"/>
            <a:ext cx="11189493" cy="1046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تصوير عَنِ ابْنِ عَبَّاسٍ 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JO" sz="2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رضي الله عنه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قَالَ: لَمَّا قَدِمَ النَّبِيُّ </a:t>
            </a:r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-ﷺ-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الْمَدِينَةَ كَانُوا مِنْ أخبث الناس كيلاً، فأنزل الله</a:t>
            </a:r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ﷻ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﴿وَيْلٌ للمطفِّفين﴾ فحسنوا الكيل بعد ذلك (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سنن ابن ماجه والنسائي).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8758" y="2456839"/>
            <a:ext cx="4876839" cy="756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465932" y="3643167"/>
            <a:ext cx="11049137" cy="2954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﴿المطفّفين﴾ (المطفّف) الذي لا يوفي الكيل. والمطفّف: الذي ينقص، والذي يزيد، وهو من الأضداد.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﴿يُخْسِرُونَ﴾ ينقصون. 				 ﴿سِجِّينٍ﴾ "فِعِّيل" من سجنت.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﴿مَّرْقُومٌ﴾ أي مكتوب. 				 ﴿بَلْ رَانَ﴾ أي غلب.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﴿رَحِيقٍ﴾ الشراب الذي لا غش فيه. وقيل: هو الخمر العتيقة.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﴿خِتَامُهُ مِسْكٌ﴾ أي آخر طعمه مسك.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﴿مِن تَسْنِيمٍ﴾ أي من علوّ، أي يمزج بماء ينزل من علوّ، وهو أفضل شراب في الجنّة.</a:t>
            </a:r>
          </a:p>
        </p:txBody>
      </p:sp>
    </p:spTree>
    <p:extLst>
      <p:ext uri="{BB962C8B-B14F-4D97-AF65-F5344CB8AC3E}">
        <p14:creationId xmlns:p14="http://schemas.microsoft.com/office/powerpoint/2010/main" xmlns="" val="17731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903264" y="265160"/>
            <a:ext cx="2953267" cy="8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المطففين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1494724" y="1115064"/>
            <a:ext cx="10020344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2162628" y="2348880"/>
            <a:ext cx="9116436" cy="993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تركز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على بيان حال الناس في الموازين والمنازل </a:t>
            </a:r>
            <a:r>
              <a:rPr lang="ar-SA" sz="3200" b="1" dirty="0" err="1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الأخروية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،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وما ينتظر الأبرار من نعيم، </a:t>
            </a:r>
          </a:p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وما ينتظر الفجار من عذاب.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1804391" y="3248927"/>
            <a:ext cx="9753678" cy="756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2206774" y="4237896"/>
            <a:ext cx="9308293" cy="2154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 التحذير من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التطفيف في الكيل،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وأن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الغرور مانع من اتباع الحق.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الجشع من الأخلاق الذميمة في التجار ولا يسلم منه إلا من يخاف الل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ه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US" sz="3200" dirty="0">
                <a:effectLst/>
                <a:latin typeface="AGA Arabesque" panose="05010101010101010101" pitchFamily="2" charset="2"/>
              </a:rPr>
              <a:t>U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تذكر هول القيامة من أعظم الروادع عن المعصية.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السخرية من أهل الدين صفة من صفات الكفار.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46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205</Words>
  <Application>Microsoft Office PowerPoint</Application>
  <PresentationFormat>Custom</PresentationFormat>
  <Paragraphs>31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Dr-Kamal</cp:lastModifiedBy>
  <cp:revision>12</cp:revision>
  <dcterms:created xsi:type="dcterms:W3CDTF">2020-09-21T19:44:50Z</dcterms:created>
  <dcterms:modified xsi:type="dcterms:W3CDTF">2020-09-22T10:47:14Z</dcterms:modified>
</cp:coreProperties>
</file>