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0413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93" autoAdjust="0"/>
    <p:restoredTop sz="94746" autoAdjust="0"/>
  </p:normalViewPr>
  <p:slideViewPr>
    <p:cSldViewPr>
      <p:cViewPr varScale="1">
        <p:scale>
          <a:sx n="86" d="100"/>
          <a:sy n="86" d="100"/>
        </p:scale>
        <p:origin x="-666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KW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A685D49-7330-470E-8B1E-5B6BEEBD142E}" type="datetimeFigureOut">
              <a:rPr lang="ar-KW" smtClean="0"/>
              <a:pPr/>
              <a:t>05/02/1442</a:t>
            </a:fld>
            <a:endParaRPr lang="ar-KW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KW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KW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KW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78FE828-F224-4F99-81E4-FB7FA5B75D7E}" type="slidenum">
              <a:rPr lang="ar-KW" smtClean="0"/>
              <a:pPr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xmlns="" val="3056897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320043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320043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320043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583993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9" name="Google Shape;86;p1"/>
          <p:cNvSpPr txBox="1"/>
          <p:nvPr/>
        </p:nvSpPr>
        <p:spPr>
          <a:xfrm>
            <a:off x="3797792" y="258578"/>
            <a:ext cx="3147236" cy="1367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المحاضرة</a:t>
            </a: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 (6)</a:t>
            </a:r>
          </a:p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الانفطار</a:t>
            </a: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0" name="Google Shape;86;p1"/>
          <p:cNvSpPr txBox="1"/>
          <p:nvPr/>
        </p:nvSpPr>
        <p:spPr>
          <a:xfrm>
            <a:off x="6560781" y="2699242"/>
            <a:ext cx="5024818" cy="729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غريب 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الألفاظ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1" name="Google Shape;86;p1"/>
          <p:cNvSpPr txBox="1"/>
          <p:nvPr/>
        </p:nvSpPr>
        <p:spPr>
          <a:xfrm>
            <a:off x="6324765" y="1775585"/>
            <a:ext cx="5260834" cy="73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مقدمة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2" name="Google Shape;86;p1"/>
          <p:cNvSpPr txBox="1"/>
          <p:nvPr/>
        </p:nvSpPr>
        <p:spPr>
          <a:xfrm>
            <a:off x="6708758" y="4862109"/>
            <a:ext cx="4876839" cy="84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فوائد 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السورة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5" name="Google Shape;86;p1"/>
          <p:cNvSpPr txBox="1"/>
          <p:nvPr/>
        </p:nvSpPr>
        <p:spPr>
          <a:xfrm>
            <a:off x="6487879" y="3880306"/>
            <a:ext cx="5083073" cy="729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 مقاصد 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السورة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49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9" name="Google Shape;86;p1"/>
          <p:cNvSpPr txBox="1"/>
          <p:nvPr/>
        </p:nvSpPr>
        <p:spPr>
          <a:xfrm>
            <a:off x="3929641" y="267370"/>
            <a:ext cx="2874710" cy="762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endParaRPr lang="ar-KW" sz="46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Calibri"/>
              <a:sym typeface="Calibri"/>
            </a:endParaRPr>
          </a:p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الانفطار</a:t>
            </a:r>
          </a:p>
        </p:txBody>
      </p:sp>
      <p:sp>
        <p:nvSpPr>
          <p:cNvPr id="10" name="Google Shape;86;p1"/>
          <p:cNvSpPr txBox="1"/>
          <p:nvPr/>
        </p:nvSpPr>
        <p:spPr>
          <a:xfrm>
            <a:off x="6361921" y="1800241"/>
            <a:ext cx="5010173" cy="729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مقدمة</a:t>
            </a: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4" name="Google Shape;86;p1"/>
          <p:cNvSpPr txBox="1"/>
          <p:nvPr/>
        </p:nvSpPr>
        <p:spPr>
          <a:xfrm>
            <a:off x="1081314" y="2540961"/>
            <a:ext cx="10170633" cy="12221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just" rtl="1"/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تصوير قد تقدم حديث: «مَنْ سَرَّهُ أَنْ يَنْظُرَ إِلَى يَوْمِ الْقِيَامَةِ كَأَنَّهُ رَأْيُ عَيْنٍ فَلْيَقْرَأْ: </a:t>
            </a:r>
            <a:endParaRPr lang="ar-KW" sz="32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pPr algn="just" rtl="1"/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إِذَا الشَّمْسُ كُوِّرَتْ﴾ وَ ﴿إِذَا السَّمَاءُ انْفَطَرَتْ﴾ وَ ﴿إِذَا السَّمَاءُ انشقت﴾» (مسند أحمد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)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  <p:sp>
        <p:nvSpPr>
          <p:cNvPr id="15" name="Google Shape;86;p1"/>
          <p:cNvSpPr txBox="1"/>
          <p:nvPr/>
        </p:nvSpPr>
        <p:spPr>
          <a:xfrm>
            <a:off x="1363476" y="3948425"/>
            <a:ext cx="10020344" cy="729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غريب 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الألفاظ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6" name="Google Shape;86;p1"/>
          <p:cNvSpPr txBox="1"/>
          <p:nvPr/>
        </p:nvSpPr>
        <p:spPr>
          <a:xfrm>
            <a:off x="2619767" y="4695086"/>
            <a:ext cx="8828514" cy="17144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just" rtl="1"/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انفَطَرَتْ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﴾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انشقّت. 				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بُعْثِرَتْ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﴾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قُلبت.</a:t>
            </a:r>
          </a:p>
          <a:p>
            <a:pPr algn="just" rtl="1"/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فَعَدَلَكَ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﴾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أي قوَّم خلقك. ومن خفّف فمعناه صرفك إلى ما شاء من الصور، وإلى ما شاء من شبه قرابة آبائك. 		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بِالدِّينِ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﴾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بالجزاء.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875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9" name="Google Shape;86;p1"/>
          <p:cNvSpPr txBox="1"/>
          <p:nvPr/>
        </p:nvSpPr>
        <p:spPr>
          <a:xfrm>
            <a:off x="3868122" y="255014"/>
            <a:ext cx="3076907" cy="826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ctr" rtl="1">
              <a:buClr>
                <a:schemeClr val="dk1"/>
              </a:buClr>
              <a:buSzPts val="6000"/>
            </a:pPr>
            <a:r>
              <a:rPr lang="ar-KW" sz="4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</a:t>
            </a: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 الانفطار</a:t>
            </a:r>
            <a:endParaRPr lang="ar-KW" sz="46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86;p1"/>
          <p:cNvSpPr txBox="1"/>
          <p:nvPr/>
        </p:nvSpPr>
        <p:spPr>
          <a:xfrm>
            <a:off x="6326306" y="1765073"/>
            <a:ext cx="5010173" cy="729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مقاصد السورة: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1" name="Google Shape;86;p1"/>
          <p:cNvSpPr txBox="1"/>
          <p:nvPr/>
        </p:nvSpPr>
        <p:spPr>
          <a:xfrm>
            <a:off x="4123066" y="3016906"/>
            <a:ext cx="7057947" cy="556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just" rtl="1"/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تصوير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القيامة بتبعثر المخلوقات 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المنتظمة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،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وتغير حالها ومسارها.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  <p:sp>
        <p:nvSpPr>
          <p:cNvPr id="12" name="Google Shape;86;p1"/>
          <p:cNvSpPr txBox="1"/>
          <p:nvPr/>
        </p:nvSpPr>
        <p:spPr>
          <a:xfrm>
            <a:off x="6455246" y="3573016"/>
            <a:ext cx="4876839" cy="729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 فوائد 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السورة: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3" name="Google Shape;86;p1"/>
          <p:cNvSpPr txBox="1"/>
          <p:nvPr/>
        </p:nvSpPr>
        <p:spPr>
          <a:xfrm>
            <a:off x="3472514" y="4791811"/>
            <a:ext cx="7945856" cy="16529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457200" lvl="0" indent="-457200" algn="just" rtl="1">
              <a:buFont typeface="Arial" panose="020B0604020202020204" pitchFamily="34" charset="0"/>
              <a:buChar char="•"/>
            </a:pP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المبادرة بالأعمال الصالحة، وعدم </a:t>
            </a:r>
            <a:r>
              <a:rPr lang="ar-SA" sz="3200" b="1" dirty="0" err="1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الاغترار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بكرم الله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K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-</a:t>
            </a:r>
            <a:r>
              <a:rPr lang="en-US" sz="3200" dirty="0">
                <a:effectLst/>
                <a:latin typeface="AGA Arabesque" panose="05010101010101010101" pitchFamily="2" charset="2"/>
              </a:rPr>
              <a:t>U</a:t>
            </a:r>
            <a:r>
              <a:rPr lang="ar-K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-</a:t>
            </a:r>
            <a:r>
              <a:rPr lang="ar-S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وحلمه.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pPr marL="457200" lvl="0" indent="-457200" algn="just" rtl="1">
              <a:buFont typeface="Arial" panose="020B0604020202020204" pitchFamily="34" charset="0"/>
              <a:buChar char="•"/>
            </a:pP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من نعم الله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-</a:t>
            </a:r>
            <a:r>
              <a:rPr lang="en-GB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GA Arabesque" panose="05010101010101010101" pitchFamily="2" charset="2"/>
                <a:ea typeface="Calibri"/>
                <a:cs typeface="Traditional Arabic" panose="02020603050405020304" pitchFamily="18" charset="-78"/>
              </a:rPr>
              <a:t>I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-</a:t>
            </a:r>
            <a:r>
              <a:rPr lang="ar-K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على الإنسان؛ إحسان خلقته.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pPr marL="457200" lvl="0" indent="-457200" algn="just" rtl="1">
              <a:buFont typeface="Arial" panose="020B0604020202020204" pitchFamily="34" charset="0"/>
              <a:buChar char="•"/>
            </a:pP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كل عمل تعمله؛ هو مسجل، إما لك وإما عليك</a:t>
            </a:r>
            <a:r>
              <a:rPr lang="ar-S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654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151</Words>
  <Application>Microsoft Office PowerPoint</Application>
  <PresentationFormat>Custom</PresentationFormat>
  <Paragraphs>27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سمة Office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Shikh kamal</dc:creator>
  <cp:lastModifiedBy>Dr-Kamal</cp:lastModifiedBy>
  <cp:revision>10</cp:revision>
  <dcterms:created xsi:type="dcterms:W3CDTF">2020-09-21T19:44:50Z</dcterms:created>
  <dcterms:modified xsi:type="dcterms:W3CDTF">2020-09-22T10:53:18Z</dcterms:modified>
</cp:coreProperties>
</file>