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797792" y="258578"/>
            <a:ext cx="3147236" cy="136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(6)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الانفطار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60781" y="2699242"/>
            <a:ext cx="5024818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324765" y="1775585"/>
            <a:ext cx="5260834" cy="7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4862109"/>
            <a:ext cx="4876839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487879" y="3880306"/>
            <a:ext cx="5083073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29641" y="267370"/>
            <a:ext cx="2874710" cy="76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الانفطار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6361921" y="1800241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1081314" y="2540961"/>
            <a:ext cx="10170633" cy="122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تصوير قد تقدم حديث: «مَنْ سَرَّهُ أَنْ يَنْظُرَ إِلَى يَوْمِ الْقِيَامَةِ كَأَنَّهُ رَأْيُ عَيْنٍ فَلْيَقْرَأْ: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إِذَا الشَّمْسُ كُوِّرَتْ﴾ وَ ﴿إِذَا السَّمَاءُ انْفَطَرَتْ﴾ وَ ﴿إِذَا السَّمَاءُ انشقت﴾» (مسند أحمد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1363476" y="3948425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الألفاظ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2619767" y="4695086"/>
            <a:ext cx="8828514" cy="1714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انفَطَرَتْ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انشقّت. 		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بُعْثِرَتْ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قُلبت.</a:t>
            </a: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فَعَدَلَكَ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أي قوَّم خلقك. ومن خفّف فمعناه صرفك إلى ما شاء من الصور، وإلى ما شاء من شبه قرابة آبائك. 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بِالدِّينِ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بالجزاء.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7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8122" y="255014"/>
            <a:ext cx="3076907" cy="826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 الانفطار</a:t>
            </a: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326306" y="1765073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4123066" y="3016906"/>
            <a:ext cx="7057947" cy="556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تصوير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القيامة بتبعثر المخلوقات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المنتظمة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وتغير حالها ومسارها.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455246" y="3573016"/>
            <a:ext cx="4876839" cy="729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472514" y="4791811"/>
            <a:ext cx="7945856" cy="165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المبادرة بالأعمال الصالحة، وعدم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الاغترار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بكرم الله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en-US" sz="3200" dirty="0">
                <a:effectLst/>
                <a:latin typeface="AGA Arabesque" panose="05010101010101010101" pitchFamily="2" charset="2"/>
              </a:rPr>
              <a:t>U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وحلمه.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lvl="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من نعم الله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GA Arabesque" panose="05010101010101010101" pitchFamily="2" charset="2"/>
                <a:ea typeface="Calibri"/>
                <a:cs typeface="Traditional Arabic" panose="02020603050405020304" pitchFamily="18" charset="-78"/>
              </a:rPr>
              <a:t>I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على الإنسان؛ إحسان خلقته.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lvl="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كل عمل تعمله؛ هو مسجل، إما لك وإما عليك</a:t>
            </a:r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5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151</Words>
  <Application>Microsoft Office PowerPoint</Application>
  <PresentationFormat>Custom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10</cp:revision>
  <dcterms:created xsi:type="dcterms:W3CDTF">2020-09-21T19:44:50Z</dcterms:created>
  <dcterms:modified xsi:type="dcterms:W3CDTF">2020-09-22T10:53:18Z</dcterms:modified>
</cp:coreProperties>
</file>