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90" d="100"/>
          <a:sy n="90" d="100"/>
        </p:scale>
        <p:origin x="54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36BD2-BF2D-450A-932E-74A2EC5BE93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8BE2418-0413-4EFF-BC1A-5802AE36DA21}">
      <dgm:prSet phldrT="[Text]" custT="1"/>
      <dgm:spPr/>
      <dgm:t>
        <a:bodyPr/>
        <a:lstStyle/>
        <a:p>
          <a:r>
            <a:rPr lang="ar-IQ" sz="2600" dirty="0"/>
            <a:t>أدلة وجود الله تعالى</a:t>
          </a:r>
          <a:endParaRPr lang="en-CA" sz="2600" dirty="0"/>
        </a:p>
      </dgm:t>
    </dgm:pt>
    <dgm:pt modelId="{A52D30B4-03B4-46C7-ADBB-081548D70D53}" type="parTrans" cxnId="{2F40DB96-49C8-49B3-BAE9-C2EF40195255}">
      <dgm:prSet/>
      <dgm:spPr/>
      <dgm:t>
        <a:bodyPr/>
        <a:lstStyle/>
        <a:p>
          <a:endParaRPr lang="en-CA"/>
        </a:p>
      </dgm:t>
    </dgm:pt>
    <dgm:pt modelId="{3EA2CA90-286A-4972-84BC-80BE189680D8}" type="sibTrans" cxnId="{2F40DB96-49C8-49B3-BAE9-C2EF40195255}">
      <dgm:prSet/>
      <dgm:spPr/>
      <dgm:t>
        <a:bodyPr/>
        <a:lstStyle/>
        <a:p>
          <a:endParaRPr lang="en-CA"/>
        </a:p>
      </dgm:t>
    </dgm:pt>
    <dgm:pt modelId="{1411A8C4-E8A9-4621-9353-37C530054024}">
      <dgm:prSet phldrT="[Text]" custT="1"/>
      <dgm:spPr/>
      <dgm:t>
        <a:bodyPr/>
        <a:lstStyle/>
        <a:p>
          <a:r>
            <a:rPr lang="ar-IQ" sz="2600" dirty="0"/>
            <a:t>الاستدلال بأخبار الأنبياء</a:t>
          </a:r>
          <a:endParaRPr lang="en-CA" sz="2600" dirty="0"/>
        </a:p>
      </dgm:t>
    </dgm:pt>
    <dgm:pt modelId="{6E9D9B6F-2050-4C64-BC24-B4263879A25A}" type="parTrans" cxnId="{661433A8-67F1-44BC-A3EC-A43F04B38683}">
      <dgm:prSet/>
      <dgm:spPr/>
      <dgm:t>
        <a:bodyPr/>
        <a:lstStyle/>
        <a:p>
          <a:endParaRPr lang="en-CA"/>
        </a:p>
      </dgm:t>
    </dgm:pt>
    <dgm:pt modelId="{6BCE99D4-1482-4DF9-9B76-11CC10461F6A}" type="sibTrans" cxnId="{661433A8-67F1-44BC-A3EC-A43F04B38683}">
      <dgm:prSet/>
      <dgm:spPr/>
      <dgm:t>
        <a:bodyPr/>
        <a:lstStyle/>
        <a:p>
          <a:endParaRPr lang="en-CA"/>
        </a:p>
      </dgm:t>
    </dgm:pt>
    <dgm:pt modelId="{963607A2-764B-4DCC-8934-96377E6318A9}">
      <dgm:prSet phldrT="[Text]" custT="1"/>
      <dgm:spPr/>
      <dgm:t>
        <a:bodyPr/>
        <a:lstStyle/>
        <a:p>
          <a:r>
            <a:rPr lang="ar-IQ" sz="2600" dirty="0"/>
            <a:t>الاستدلال بآياته في أنواع الموجودات</a:t>
          </a:r>
          <a:endParaRPr lang="en-CA" sz="2600" dirty="0"/>
        </a:p>
      </dgm:t>
    </dgm:pt>
    <dgm:pt modelId="{981B1C90-45C2-49D3-9E68-B957DCDB3A60}" type="parTrans" cxnId="{44F8560D-9162-4D5E-9BFB-9FE0550469F8}">
      <dgm:prSet/>
      <dgm:spPr/>
      <dgm:t>
        <a:bodyPr/>
        <a:lstStyle/>
        <a:p>
          <a:endParaRPr lang="en-CA"/>
        </a:p>
      </dgm:t>
    </dgm:pt>
    <dgm:pt modelId="{31563CA6-F458-48D4-AA2B-0691FEDE47FF}" type="sibTrans" cxnId="{44F8560D-9162-4D5E-9BFB-9FE0550469F8}">
      <dgm:prSet/>
      <dgm:spPr/>
      <dgm:t>
        <a:bodyPr/>
        <a:lstStyle/>
        <a:p>
          <a:endParaRPr lang="en-CA"/>
        </a:p>
      </dgm:t>
    </dgm:pt>
    <dgm:pt modelId="{08626CA5-F9E2-45C6-B25E-935A3EE631EA}">
      <dgm:prSet phldrT="[Text]" custT="1"/>
      <dgm:spPr/>
      <dgm:t>
        <a:bodyPr/>
        <a:lstStyle/>
        <a:p>
          <a:r>
            <a:rPr lang="ar-IQ" sz="2600" dirty="0"/>
            <a:t>الفطرة السليمة</a:t>
          </a:r>
          <a:endParaRPr lang="en-CA" sz="2600" dirty="0"/>
        </a:p>
      </dgm:t>
    </dgm:pt>
    <dgm:pt modelId="{E49723B5-1E39-484F-A378-7AA43B0DAC5F}" type="sibTrans" cxnId="{C8FE0D86-7FD5-4AFC-8472-95E09FF881D7}">
      <dgm:prSet/>
      <dgm:spPr/>
      <dgm:t>
        <a:bodyPr/>
        <a:lstStyle/>
        <a:p>
          <a:endParaRPr lang="en-CA"/>
        </a:p>
      </dgm:t>
    </dgm:pt>
    <dgm:pt modelId="{EC3816FA-253F-42BF-B96E-55DED7490B0F}" type="parTrans" cxnId="{C8FE0D86-7FD5-4AFC-8472-95E09FF881D7}">
      <dgm:prSet/>
      <dgm:spPr/>
      <dgm:t>
        <a:bodyPr/>
        <a:lstStyle/>
        <a:p>
          <a:endParaRPr lang="en-CA"/>
        </a:p>
      </dgm:t>
    </dgm:pt>
    <dgm:pt modelId="{D3ED9303-8691-4AC0-A91B-77DC0F1DB3C8}" type="pres">
      <dgm:prSet presAssocID="{D0E36BD2-BF2D-450A-932E-74A2EC5BE9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482745-CBB9-48A6-BBB7-F2E132D214C9}" type="pres">
      <dgm:prSet presAssocID="{98BE2418-0413-4EFF-BC1A-5802AE36DA21}" presName="hierRoot1" presStyleCnt="0">
        <dgm:presLayoutVars>
          <dgm:hierBranch val="init"/>
        </dgm:presLayoutVars>
      </dgm:prSet>
      <dgm:spPr/>
    </dgm:pt>
    <dgm:pt modelId="{E6091606-C6B1-4A08-9911-3F1505809133}" type="pres">
      <dgm:prSet presAssocID="{98BE2418-0413-4EFF-BC1A-5802AE36DA21}" presName="rootComposite1" presStyleCnt="0"/>
      <dgm:spPr/>
    </dgm:pt>
    <dgm:pt modelId="{B27922C1-ECA3-4271-8080-34DC9DFEAB46}" type="pres">
      <dgm:prSet presAssocID="{98BE2418-0413-4EFF-BC1A-5802AE36DA21}" presName="rootText1" presStyleLbl="node0" presStyleIdx="0" presStyleCnt="1">
        <dgm:presLayoutVars>
          <dgm:chPref val="3"/>
        </dgm:presLayoutVars>
      </dgm:prSet>
      <dgm:spPr/>
    </dgm:pt>
    <dgm:pt modelId="{F78CD647-7F3F-48ED-8DFD-0E6A56425D58}" type="pres">
      <dgm:prSet presAssocID="{98BE2418-0413-4EFF-BC1A-5802AE36DA21}" presName="rootConnector1" presStyleLbl="node1" presStyleIdx="0" presStyleCnt="0"/>
      <dgm:spPr/>
    </dgm:pt>
    <dgm:pt modelId="{161D71A2-C255-47DE-B61D-DD0A09C25876}" type="pres">
      <dgm:prSet presAssocID="{98BE2418-0413-4EFF-BC1A-5802AE36DA21}" presName="hierChild2" presStyleCnt="0"/>
      <dgm:spPr/>
    </dgm:pt>
    <dgm:pt modelId="{F136C09F-B666-4BC6-ADE9-123DB94D26BA}" type="pres">
      <dgm:prSet presAssocID="{EC3816FA-253F-42BF-B96E-55DED7490B0F}" presName="Name37" presStyleLbl="parChTrans1D2" presStyleIdx="0" presStyleCnt="3"/>
      <dgm:spPr/>
    </dgm:pt>
    <dgm:pt modelId="{9D4AFC6D-AD60-48FE-A101-A9A112EFE911}" type="pres">
      <dgm:prSet presAssocID="{08626CA5-F9E2-45C6-B25E-935A3EE631EA}" presName="hierRoot2" presStyleCnt="0">
        <dgm:presLayoutVars>
          <dgm:hierBranch val="init"/>
        </dgm:presLayoutVars>
      </dgm:prSet>
      <dgm:spPr/>
    </dgm:pt>
    <dgm:pt modelId="{C48197D1-04FF-4A30-8AC2-973C422D0D0E}" type="pres">
      <dgm:prSet presAssocID="{08626CA5-F9E2-45C6-B25E-935A3EE631EA}" presName="rootComposite" presStyleCnt="0"/>
      <dgm:spPr/>
    </dgm:pt>
    <dgm:pt modelId="{C03CABF0-6873-47EE-A3CB-7471DB0B8DB2}" type="pres">
      <dgm:prSet presAssocID="{08626CA5-F9E2-45C6-B25E-935A3EE631EA}" presName="rootText" presStyleLbl="node2" presStyleIdx="0" presStyleCnt="3">
        <dgm:presLayoutVars>
          <dgm:chPref val="3"/>
        </dgm:presLayoutVars>
      </dgm:prSet>
      <dgm:spPr/>
    </dgm:pt>
    <dgm:pt modelId="{D0F7515A-CBDD-4DF3-B5B0-7F3E5DAB11BA}" type="pres">
      <dgm:prSet presAssocID="{08626CA5-F9E2-45C6-B25E-935A3EE631EA}" presName="rootConnector" presStyleLbl="node2" presStyleIdx="0" presStyleCnt="3"/>
      <dgm:spPr/>
    </dgm:pt>
    <dgm:pt modelId="{64F21651-53B2-423E-A8E2-C9374F278581}" type="pres">
      <dgm:prSet presAssocID="{08626CA5-F9E2-45C6-B25E-935A3EE631EA}" presName="hierChild4" presStyleCnt="0"/>
      <dgm:spPr/>
    </dgm:pt>
    <dgm:pt modelId="{54C574B7-0912-41C4-B507-8439F472585F}" type="pres">
      <dgm:prSet presAssocID="{08626CA5-F9E2-45C6-B25E-935A3EE631EA}" presName="hierChild5" presStyleCnt="0"/>
      <dgm:spPr/>
    </dgm:pt>
    <dgm:pt modelId="{52680B2D-E6B9-484D-B1C7-B1CA70D11A9C}" type="pres">
      <dgm:prSet presAssocID="{6E9D9B6F-2050-4C64-BC24-B4263879A25A}" presName="Name37" presStyleLbl="parChTrans1D2" presStyleIdx="1" presStyleCnt="3"/>
      <dgm:spPr/>
    </dgm:pt>
    <dgm:pt modelId="{269F6767-FAE9-4847-8837-9917C98A2DAF}" type="pres">
      <dgm:prSet presAssocID="{1411A8C4-E8A9-4621-9353-37C530054024}" presName="hierRoot2" presStyleCnt="0">
        <dgm:presLayoutVars>
          <dgm:hierBranch val="init"/>
        </dgm:presLayoutVars>
      </dgm:prSet>
      <dgm:spPr/>
    </dgm:pt>
    <dgm:pt modelId="{82632D1B-F135-4882-86F3-CEBE7525B765}" type="pres">
      <dgm:prSet presAssocID="{1411A8C4-E8A9-4621-9353-37C530054024}" presName="rootComposite" presStyleCnt="0"/>
      <dgm:spPr/>
    </dgm:pt>
    <dgm:pt modelId="{D50124ED-7474-44A7-8BCC-190BA6894279}" type="pres">
      <dgm:prSet presAssocID="{1411A8C4-E8A9-4621-9353-37C530054024}" presName="rootText" presStyleLbl="node2" presStyleIdx="1" presStyleCnt="3">
        <dgm:presLayoutVars>
          <dgm:chPref val="3"/>
        </dgm:presLayoutVars>
      </dgm:prSet>
      <dgm:spPr/>
    </dgm:pt>
    <dgm:pt modelId="{49C6DFE1-2DE2-4640-BBBC-3150560A9873}" type="pres">
      <dgm:prSet presAssocID="{1411A8C4-E8A9-4621-9353-37C530054024}" presName="rootConnector" presStyleLbl="node2" presStyleIdx="1" presStyleCnt="3"/>
      <dgm:spPr/>
    </dgm:pt>
    <dgm:pt modelId="{79C8EFB9-6842-4F1C-AE34-00F26816FA62}" type="pres">
      <dgm:prSet presAssocID="{1411A8C4-E8A9-4621-9353-37C530054024}" presName="hierChild4" presStyleCnt="0"/>
      <dgm:spPr/>
    </dgm:pt>
    <dgm:pt modelId="{20E3476D-B3B8-45A0-861B-E864A50B21ED}" type="pres">
      <dgm:prSet presAssocID="{1411A8C4-E8A9-4621-9353-37C530054024}" presName="hierChild5" presStyleCnt="0"/>
      <dgm:spPr/>
    </dgm:pt>
    <dgm:pt modelId="{5AE90153-B54E-411B-AAC4-64C05CB932F1}" type="pres">
      <dgm:prSet presAssocID="{981B1C90-45C2-49D3-9E68-B957DCDB3A60}" presName="Name37" presStyleLbl="parChTrans1D2" presStyleIdx="2" presStyleCnt="3"/>
      <dgm:spPr/>
    </dgm:pt>
    <dgm:pt modelId="{1AF42C87-1218-4F37-8E31-FCDBFF034FB7}" type="pres">
      <dgm:prSet presAssocID="{963607A2-764B-4DCC-8934-96377E6318A9}" presName="hierRoot2" presStyleCnt="0">
        <dgm:presLayoutVars>
          <dgm:hierBranch val="init"/>
        </dgm:presLayoutVars>
      </dgm:prSet>
      <dgm:spPr/>
    </dgm:pt>
    <dgm:pt modelId="{619734F8-922A-42E2-9BFE-35106C064863}" type="pres">
      <dgm:prSet presAssocID="{963607A2-764B-4DCC-8934-96377E6318A9}" presName="rootComposite" presStyleCnt="0"/>
      <dgm:spPr/>
    </dgm:pt>
    <dgm:pt modelId="{A5786D0C-C061-40BE-A1A8-EF1B27C34B15}" type="pres">
      <dgm:prSet presAssocID="{963607A2-764B-4DCC-8934-96377E6318A9}" presName="rootText" presStyleLbl="node2" presStyleIdx="2" presStyleCnt="3">
        <dgm:presLayoutVars>
          <dgm:chPref val="3"/>
        </dgm:presLayoutVars>
      </dgm:prSet>
      <dgm:spPr/>
    </dgm:pt>
    <dgm:pt modelId="{7AC04DF8-97EF-4B85-A84F-090DD60B0F0E}" type="pres">
      <dgm:prSet presAssocID="{963607A2-764B-4DCC-8934-96377E6318A9}" presName="rootConnector" presStyleLbl="node2" presStyleIdx="2" presStyleCnt="3"/>
      <dgm:spPr/>
    </dgm:pt>
    <dgm:pt modelId="{2DA2D6B4-7C0F-41A0-82B3-3AFBD3EF7A9A}" type="pres">
      <dgm:prSet presAssocID="{963607A2-764B-4DCC-8934-96377E6318A9}" presName="hierChild4" presStyleCnt="0"/>
      <dgm:spPr/>
    </dgm:pt>
    <dgm:pt modelId="{39C047ED-F054-4FD5-BB62-0E65EB1A18BF}" type="pres">
      <dgm:prSet presAssocID="{963607A2-764B-4DCC-8934-96377E6318A9}" presName="hierChild5" presStyleCnt="0"/>
      <dgm:spPr/>
    </dgm:pt>
    <dgm:pt modelId="{5E5193FD-FE20-4AA2-B74D-B89AFA224E68}" type="pres">
      <dgm:prSet presAssocID="{98BE2418-0413-4EFF-BC1A-5802AE36DA21}" presName="hierChild3" presStyleCnt="0"/>
      <dgm:spPr/>
    </dgm:pt>
  </dgm:ptLst>
  <dgm:cxnLst>
    <dgm:cxn modelId="{24611308-BE2F-4DFF-BB31-16F382A2B1CD}" type="presOf" srcId="{963607A2-764B-4DCC-8934-96377E6318A9}" destId="{7AC04DF8-97EF-4B85-A84F-090DD60B0F0E}" srcOrd="1" destOrd="0" presId="urn:microsoft.com/office/officeart/2005/8/layout/orgChart1"/>
    <dgm:cxn modelId="{44F8560D-9162-4D5E-9BFB-9FE0550469F8}" srcId="{98BE2418-0413-4EFF-BC1A-5802AE36DA21}" destId="{963607A2-764B-4DCC-8934-96377E6318A9}" srcOrd="2" destOrd="0" parTransId="{981B1C90-45C2-49D3-9E68-B957DCDB3A60}" sibTransId="{31563CA6-F458-48D4-AA2B-0691FEDE47FF}"/>
    <dgm:cxn modelId="{8264AE2B-4ED3-4EDB-951D-E6AA774F331E}" type="presOf" srcId="{1411A8C4-E8A9-4621-9353-37C530054024}" destId="{49C6DFE1-2DE2-4640-BBBC-3150560A9873}" srcOrd="1" destOrd="0" presId="urn:microsoft.com/office/officeart/2005/8/layout/orgChart1"/>
    <dgm:cxn modelId="{D91EFF36-DC2B-4FC8-95ED-0E3EEF7BCC81}" type="presOf" srcId="{08626CA5-F9E2-45C6-B25E-935A3EE631EA}" destId="{C03CABF0-6873-47EE-A3CB-7471DB0B8DB2}" srcOrd="0" destOrd="0" presId="urn:microsoft.com/office/officeart/2005/8/layout/orgChart1"/>
    <dgm:cxn modelId="{01B85F5B-9E8A-4E97-B464-7B4EEE878777}" type="presOf" srcId="{98BE2418-0413-4EFF-BC1A-5802AE36DA21}" destId="{F78CD647-7F3F-48ED-8DFD-0E6A56425D58}" srcOrd="1" destOrd="0" presId="urn:microsoft.com/office/officeart/2005/8/layout/orgChart1"/>
    <dgm:cxn modelId="{6CCC545F-86B9-410D-8155-CAB629F87C39}" type="presOf" srcId="{D0E36BD2-BF2D-450A-932E-74A2EC5BE93B}" destId="{D3ED9303-8691-4AC0-A91B-77DC0F1DB3C8}" srcOrd="0" destOrd="0" presId="urn:microsoft.com/office/officeart/2005/8/layout/orgChart1"/>
    <dgm:cxn modelId="{61697553-2E5F-426C-8A1D-3239DE069C49}" type="presOf" srcId="{6E9D9B6F-2050-4C64-BC24-B4263879A25A}" destId="{52680B2D-E6B9-484D-B1C7-B1CA70D11A9C}" srcOrd="0" destOrd="0" presId="urn:microsoft.com/office/officeart/2005/8/layout/orgChart1"/>
    <dgm:cxn modelId="{ACE65354-62B5-45EC-BFDB-D5F7A3A07420}" type="presOf" srcId="{08626CA5-F9E2-45C6-B25E-935A3EE631EA}" destId="{D0F7515A-CBDD-4DF3-B5B0-7F3E5DAB11BA}" srcOrd="1" destOrd="0" presId="urn:microsoft.com/office/officeart/2005/8/layout/orgChart1"/>
    <dgm:cxn modelId="{69837C7A-F124-4775-B358-595077B1E5AE}" type="presOf" srcId="{EC3816FA-253F-42BF-B96E-55DED7490B0F}" destId="{F136C09F-B666-4BC6-ADE9-123DB94D26BA}" srcOrd="0" destOrd="0" presId="urn:microsoft.com/office/officeart/2005/8/layout/orgChart1"/>
    <dgm:cxn modelId="{C8FE0D86-7FD5-4AFC-8472-95E09FF881D7}" srcId="{98BE2418-0413-4EFF-BC1A-5802AE36DA21}" destId="{08626CA5-F9E2-45C6-B25E-935A3EE631EA}" srcOrd="0" destOrd="0" parTransId="{EC3816FA-253F-42BF-B96E-55DED7490B0F}" sibTransId="{E49723B5-1E39-484F-A378-7AA43B0DAC5F}"/>
    <dgm:cxn modelId="{2F40DB96-49C8-49B3-BAE9-C2EF40195255}" srcId="{D0E36BD2-BF2D-450A-932E-74A2EC5BE93B}" destId="{98BE2418-0413-4EFF-BC1A-5802AE36DA21}" srcOrd="0" destOrd="0" parTransId="{A52D30B4-03B4-46C7-ADBB-081548D70D53}" sibTransId="{3EA2CA90-286A-4972-84BC-80BE189680D8}"/>
    <dgm:cxn modelId="{EDE4239E-A67A-4BDB-98CD-67FFC044198F}" type="presOf" srcId="{98BE2418-0413-4EFF-BC1A-5802AE36DA21}" destId="{B27922C1-ECA3-4271-8080-34DC9DFEAB46}" srcOrd="0" destOrd="0" presId="urn:microsoft.com/office/officeart/2005/8/layout/orgChart1"/>
    <dgm:cxn modelId="{661433A8-67F1-44BC-A3EC-A43F04B38683}" srcId="{98BE2418-0413-4EFF-BC1A-5802AE36DA21}" destId="{1411A8C4-E8A9-4621-9353-37C530054024}" srcOrd="1" destOrd="0" parTransId="{6E9D9B6F-2050-4C64-BC24-B4263879A25A}" sibTransId="{6BCE99D4-1482-4DF9-9B76-11CC10461F6A}"/>
    <dgm:cxn modelId="{788F79AD-AC6C-41AB-B63D-41B84727713F}" type="presOf" srcId="{1411A8C4-E8A9-4621-9353-37C530054024}" destId="{D50124ED-7474-44A7-8BCC-190BA6894279}" srcOrd="0" destOrd="0" presId="urn:microsoft.com/office/officeart/2005/8/layout/orgChart1"/>
    <dgm:cxn modelId="{06388FC3-1C99-4DAA-BDFA-5EBA9990F3CB}" type="presOf" srcId="{981B1C90-45C2-49D3-9E68-B957DCDB3A60}" destId="{5AE90153-B54E-411B-AAC4-64C05CB932F1}" srcOrd="0" destOrd="0" presId="urn:microsoft.com/office/officeart/2005/8/layout/orgChart1"/>
    <dgm:cxn modelId="{E7B9B8E6-CA50-4E5B-8635-2FE216616050}" type="presOf" srcId="{963607A2-764B-4DCC-8934-96377E6318A9}" destId="{A5786D0C-C061-40BE-A1A8-EF1B27C34B15}" srcOrd="0" destOrd="0" presId="urn:microsoft.com/office/officeart/2005/8/layout/orgChart1"/>
    <dgm:cxn modelId="{C68CAAC5-4D44-43B0-B9AE-C67B14F93F0F}" type="presParOf" srcId="{D3ED9303-8691-4AC0-A91B-77DC0F1DB3C8}" destId="{D3482745-CBB9-48A6-BBB7-F2E132D214C9}" srcOrd="0" destOrd="0" presId="urn:microsoft.com/office/officeart/2005/8/layout/orgChart1"/>
    <dgm:cxn modelId="{2BD206B0-6F95-473D-9BEC-9AE8C4C6D05A}" type="presParOf" srcId="{D3482745-CBB9-48A6-BBB7-F2E132D214C9}" destId="{E6091606-C6B1-4A08-9911-3F1505809133}" srcOrd="0" destOrd="0" presId="urn:microsoft.com/office/officeart/2005/8/layout/orgChart1"/>
    <dgm:cxn modelId="{34044278-B03E-4257-9A96-FCDB763B7061}" type="presParOf" srcId="{E6091606-C6B1-4A08-9911-3F1505809133}" destId="{B27922C1-ECA3-4271-8080-34DC9DFEAB46}" srcOrd="0" destOrd="0" presId="urn:microsoft.com/office/officeart/2005/8/layout/orgChart1"/>
    <dgm:cxn modelId="{969840EC-921C-475E-9B45-677BE042AE97}" type="presParOf" srcId="{E6091606-C6B1-4A08-9911-3F1505809133}" destId="{F78CD647-7F3F-48ED-8DFD-0E6A56425D58}" srcOrd="1" destOrd="0" presId="urn:microsoft.com/office/officeart/2005/8/layout/orgChart1"/>
    <dgm:cxn modelId="{340C2330-E768-48AD-9A27-ED9B9B89871F}" type="presParOf" srcId="{D3482745-CBB9-48A6-BBB7-F2E132D214C9}" destId="{161D71A2-C255-47DE-B61D-DD0A09C25876}" srcOrd="1" destOrd="0" presId="urn:microsoft.com/office/officeart/2005/8/layout/orgChart1"/>
    <dgm:cxn modelId="{A8FB3B5E-557C-44E4-8D15-C7F5CE4AA2C9}" type="presParOf" srcId="{161D71A2-C255-47DE-B61D-DD0A09C25876}" destId="{F136C09F-B666-4BC6-ADE9-123DB94D26BA}" srcOrd="0" destOrd="0" presId="urn:microsoft.com/office/officeart/2005/8/layout/orgChart1"/>
    <dgm:cxn modelId="{9E2A3A7E-1307-402D-8B84-103EF09EB688}" type="presParOf" srcId="{161D71A2-C255-47DE-B61D-DD0A09C25876}" destId="{9D4AFC6D-AD60-48FE-A101-A9A112EFE911}" srcOrd="1" destOrd="0" presId="urn:microsoft.com/office/officeart/2005/8/layout/orgChart1"/>
    <dgm:cxn modelId="{8D18450A-9CF8-4407-9F06-8F6104C7F850}" type="presParOf" srcId="{9D4AFC6D-AD60-48FE-A101-A9A112EFE911}" destId="{C48197D1-04FF-4A30-8AC2-973C422D0D0E}" srcOrd="0" destOrd="0" presId="urn:microsoft.com/office/officeart/2005/8/layout/orgChart1"/>
    <dgm:cxn modelId="{EC75DD3F-BBC9-4CB7-8F2C-784C2CCDC439}" type="presParOf" srcId="{C48197D1-04FF-4A30-8AC2-973C422D0D0E}" destId="{C03CABF0-6873-47EE-A3CB-7471DB0B8DB2}" srcOrd="0" destOrd="0" presId="urn:microsoft.com/office/officeart/2005/8/layout/orgChart1"/>
    <dgm:cxn modelId="{68C51ED5-9F2B-4287-8374-6EBFF66BF7AE}" type="presParOf" srcId="{C48197D1-04FF-4A30-8AC2-973C422D0D0E}" destId="{D0F7515A-CBDD-4DF3-B5B0-7F3E5DAB11BA}" srcOrd="1" destOrd="0" presId="urn:microsoft.com/office/officeart/2005/8/layout/orgChart1"/>
    <dgm:cxn modelId="{6865627C-F6AA-47F1-911F-2C3BD25AEE3B}" type="presParOf" srcId="{9D4AFC6D-AD60-48FE-A101-A9A112EFE911}" destId="{64F21651-53B2-423E-A8E2-C9374F278581}" srcOrd="1" destOrd="0" presId="urn:microsoft.com/office/officeart/2005/8/layout/orgChart1"/>
    <dgm:cxn modelId="{FF1245DC-AEF7-4AA4-93EA-892A10D81058}" type="presParOf" srcId="{9D4AFC6D-AD60-48FE-A101-A9A112EFE911}" destId="{54C574B7-0912-41C4-B507-8439F472585F}" srcOrd="2" destOrd="0" presId="urn:microsoft.com/office/officeart/2005/8/layout/orgChart1"/>
    <dgm:cxn modelId="{BC2066AA-DF03-429E-88A0-38D11CB45644}" type="presParOf" srcId="{161D71A2-C255-47DE-B61D-DD0A09C25876}" destId="{52680B2D-E6B9-484D-B1C7-B1CA70D11A9C}" srcOrd="2" destOrd="0" presId="urn:microsoft.com/office/officeart/2005/8/layout/orgChart1"/>
    <dgm:cxn modelId="{0A50597E-E8C5-4C6C-B5D9-610A202CD765}" type="presParOf" srcId="{161D71A2-C255-47DE-B61D-DD0A09C25876}" destId="{269F6767-FAE9-4847-8837-9917C98A2DAF}" srcOrd="3" destOrd="0" presId="urn:microsoft.com/office/officeart/2005/8/layout/orgChart1"/>
    <dgm:cxn modelId="{01B38459-9E0C-4CC3-9D17-35FFEC9C5533}" type="presParOf" srcId="{269F6767-FAE9-4847-8837-9917C98A2DAF}" destId="{82632D1B-F135-4882-86F3-CEBE7525B765}" srcOrd="0" destOrd="0" presId="urn:microsoft.com/office/officeart/2005/8/layout/orgChart1"/>
    <dgm:cxn modelId="{A3D640F3-1A2A-4908-9BBB-B8A5E4FFAFB9}" type="presParOf" srcId="{82632D1B-F135-4882-86F3-CEBE7525B765}" destId="{D50124ED-7474-44A7-8BCC-190BA6894279}" srcOrd="0" destOrd="0" presId="urn:microsoft.com/office/officeart/2005/8/layout/orgChart1"/>
    <dgm:cxn modelId="{F364735B-60AC-4DA8-BA2E-44C40FFDAA19}" type="presParOf" srcId="{82632D1B-F135-4882-86F3-CEBE7525B765}" destId="{49C6DFE1-2DE2-4640-BBBC-3150560A9873}" srcOrd="1" destOrd="0" presId="urn:microsoft.com/office/officeart/2005/8/layout/orgChart1"/>
    <dgm:cxn modelId="{96452FCD-7D8B-46F1-9C61-4B38F22D25D1}" type="presParOf" srcId="{269F6767-FAE9-4847-8837-9917C98A2DAF}" destId="{79C8EFB9-6842-4F1C-AE34-00F26816FA62}" srcOrd="1" destOrd="0" presId="urn:microsoft.com/office/officeart/2005/8/layout/orgChart1"/>
    <dgm:cxn modelId="{43E96D2D-A2D7-4803-BA0B-1C24DE016602}" type="presParOf" srcId="{269F6767-FAE9-4847-8837-9917C98A2DAF}" destId="{20E3476D-B3B8-45A0-861B-E864A50B21ED}" srcOrd="2" destOrd="0" presId="urn:microsoft.com/office/officeart/2005/8/layout/orgChart1"/>
    <dgm:cxn modelId="{C84957A3-7D81-4658-9ACD-26B80376F99D}" type="presParOf" srcId="{161D71A2-C255-47DE-B61D-DD0A09C25876}" destId="{5AE90153-B54E-411B-AAC4-64C05CB932F1}" srcOrd="4" destOrd="0" presId="urn:microsoft.com/office/officeart/2005/8/layout/orgChart1"/>
    <dgm:cxn modelId="{58272B56-7E54-4084-8D38-43A41F9F6393}" type="presParOf" srcId="{161D71A2-C255-47DE-B61D-DD0A09C25876}" destId="{1AF42C87-1218-4F37-8E31-FCDBFF034FB7}" srcOrd="5" destOrd="0" presId="urn:microsoft.com/office/officeart/2005/8/layout/orgChart1"/>
    <dgm:cxn modelId="{01668B8B-4FAB-4919-AC6D-2E5FD2C46DE8}" type="presParOf" srcId="{1AF42C87-1218-4F37-8E31-FCDBFF034FB7}" destId="{619734F8-922A-42E2-9BFE-35106C064863}" srcOrd="0" destOrd="0" presId="urn:microsoft.com/office/officeart/2005/8/layout/orgChart1"/>
    <dgm:cxn modelId="{76C6C94E-7E78-48E5-9D92-30EE4614F9FC}" type="presParOf" srcId="{619734F8-922A-42E2-9BFE-35106C064863}" destId="{A5786D0C-C061-40BE-A1A8-EF1B27C34B15}" srcOrd="0" destOrd="0" presId="urn:microsoft.com/office/officeart/2005/8/layout/orgChart1"/>
    <dgm:cxn modelId="{725A09F6-0E99-4177-8609-84093858E69D}" type="presParOf" srcId="{619734F8-922A-42E2-9BFE-35106C064863}" destId="{7AC04DF8-97EF-4B85-A84F-090DD60B0F0E}" srcOrd="1" destOrd="0" presId="urn:microsoft.com/office/officeart/2005/8/layout/orgChart1"/>
    <dgm:cxn modelId="{13ABDD6D-1ECF-4BA8-A823-7AE9E9890ED8}" type="presParOf" srcId="{1AF42C87-1218-4F37-8E31-FCDBFF034FB7}" destId="{2DA2D6B4-7C0F-41A0-82B3-3AFBD3EF7A9A}" srcOrd="1" destOrd="0" presId="urn:microsoft.com/office/officeart/2005/8/layout/orgChart1"/>
    <dgm:cxn modelId="{2752A916-E51D-481F-9074-D897B99259A7}" type="presParOf" srcId="{1AF42C87-1218-4F37-8E31-FCDBFF034FB7}" destId="{39C047ED-F054-4FD5-BB62-0E65EB1A18BF}" srcOrd="2" destOrd="0" presId="urn:microsoft.com/office/officeart/2005/8/layout/orgChart1"/>
    <dgm:cxn modelId="{7DA168F6-7F6F-4E40-AB0E-91B377065D27}" type="presParOf" srcId="{D3482745-CBB9-48A6-BBB7-F2E132D214C9}" destId="{5E5193FD-FE20-4AA2-B74D-B89AFA224E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4BA829-7BF9-461D-AC17-9823C16ED19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8B3BE3EE-48CB-458A-A3E8-18A0AA56FD03}">
      <dgm:prSet phldrT="[Text]"/>
      <dgm:spPr/>
      <dgm:t>
        <a:bodyPr/>
        <a:lstStyle/>
        <a:p>
          <a:r>
            <a:rPr lang="ar-IQ" dirty="0"/>
            <a:t>ما الدليل على أن الخالق هو الله تعالى؟</a:t>
          </a:r>
          <a:endParaRPr lang="en-CA" dirty="0"/>
        </a:p>
      </dgm:t>
    </dgm:pt>
    <dgm:pt modelId="{384DE586-5D67-47E9-8207-89F9966EE19F}" type="parTrans" cxnId="{0DDA13E1-20FF-479E-AE9D-22BC7C756736}">
      <dgm:prSet/>
      <dgm:spPr/>
      <dgm:t>
        <a:bodyPr/>
        <a:lstStyle/>
        <a:p>
          <a:endParaRPr lang="en-CA"/>
        </a:p>
      </dgm:t>
    </dgm:pt>
    <dgm:pt modelId="{21DA0D44-45F8-4283-A98B-89E38ACD3F4B}" type="sibTrans" cxnId="{0DDA13E1-20FF-479E-AE9D-22BC7C756736}">
      <dgm:prSet/>
      <dgm:spPr/>
      <dgm:t>
        <a:bodyPr/>
        <a:lstStyle/>
        <a:p>
          <a:endParaRPr lang="en-CA"/>
        </a:p>
      </dgm:t>
    </dgm:pt>
    <dgm:pt modelId="{8ECC775D-5A0F-40C6-BC2A-8C89C57CD574}">
      <dgm:prSet phldrT="[Text]"/>
      <dgm:spPr/>
      <dgm:t>
        <a:bodyPr/>
        <a:lstStyle/>
        <a:p>
          <a:r>
            <a:rPr lang="ar-IQ" dirty="0"/>
            <a:t>ما الدليل على أن الموجودات لم تخلق نفسها بنفسها؟</a:t>
          </a:r>
          <a:endParaRPr lang="en-CA" dirty="0"/>
        </a:p>
      </dgm:t>
    </dgm:pt>
    <dgm:pt modelId="{9FCAF76D-753D-4602-8BA1-B25572AD6DA0}" type="parTrans" cxnId="{6E6D9CFB-FDE3-4848-A5E7-8700F7391727}">
      <dgm:prSet/>
      <dgm:spPr/>
      <dgm:t>
        <a:bodyPr/>
        <a:lstStyle/>
        <a:p>
          <a:endParaRPr lang="en-CA"/>
        </a:p>
      </dgm:t>
    </dgm:pt>
    <dgm:pt modelId="{DD386408-641C-44E3-B218-BC7959429300}" type="sibTrans" cxnId="{6E6D9CFB-FDE3-4848-A5E7-8700F7391727}">
      <dgm:prSet/>
      <dgm:spPr/>
      <dgm:t>
        <a:bodyPr/>
        <a:lstStyle/>
        <a:p>
          <a:endParaRPr lang="en-CA"/>
        </a:p>
      </dgm:t>
    </dgm:pt>
    <dgm:pt modelId="{8E15A38D-AE45-4AC1-9E88-8C6CAFA4A4C5}">
      <dgm:prSet phldrT="[Text]"/>
      <dgm:spPr/>
      <dgm:t>
        <a:bodyPr/>
        <a:lstStyle/>
        <a:p>
          <a:r>
            <a:rPr lang="ar-IQ" dirty="0"/>
            <a:t>ما الدليل على أن الموجودات كانت عدمًا ثم خلقها الله؟</a:t>
          </a:r>
          <a:endParaRPr lang="en-CA" dirty="0"/>
        </a:p>
      </dgm:t>
    </dgm:pt>
    <dgm:pt modelId="{C4C75A1E-6E15-4DBA-A9F3-0AE0CF7E26B7}" type="parTrans" cxnId="{F1953A5A-0E14-4D1A-9AC7-BB5B12DFA6D0}">
      <dgm:prSet/>
      <dgm:spPr/>
      <dgm:t>
        <a:bodyPr/>
        <a:lstStyle/>
        <a:p>
          <a:endParaRPr lang="en-CA"/>
        </a:p>
      </dgm:t>
    </dgm:pt>
    <dgm:pt modelId="{C320A13A-39B3-4D44-97B2-2818584883A9}" type="sibTrans" cxnId="{F1953A5A-0E14-4D1A-9AC7-BB5B12DFA6D0}">
      <dgm:prSet/>
      <dgm:spPr/>
      <dgm:t>
        <a:bodyPr/>
        <a:lstStyle/>
        <a:p>
          <a:endParaRPr lang="en-CA"/>
        </a:p>
      </dgm:t>
    </dgm:pt>
    <dgm:pt modelId="{0DACAD62-57E7-415C-8A03-E556CFCBDE56}">
      <dgm:prSet/>
      <dgm:spPr/>
      <dgm:t>
        <a:bodyPr/>
        <a:lstStyle/>
        <a:p>
          <a:pPr algn="just" rtl="1"/>
          <a:r>
            <a:rPr lang="ar-IQ" dirty="0"/>
            <a:t>صفات المخلوق المحدَث متغيرة وتعتمد على غيرها فلا تستقل بذاتها.</a:t>
          </a:r>
          <a:endParaRPr lang="en-CA" dirty="0"/>
        </a:p>
      </dgm:t>
    </dgm:pt>
    <dgm:pt modelId="{3B5C15B0-1186-4025-AFA0-D0FA32106937}" type="parTrans" cxnId="{801ED273-3E05-439D-A4AF-9051B3CA6008}">
      <dgm:prSet/>
      <dgm:spPr/>
      <dgm:t>
        <a:bodyPr/>
        <a:lstStyle/>
        <a:p>
          <a:endParaRPr lang="en-CA"/>
        </a:p>
      </dgm:t>
    </dgm:pt>
    <dgm:pt modelId="{26E5479A-4025-436A-B06D-24118EB4FC1B}" type="sibTrans" cxnId="{801ED273-3E05-439D-A4AF-9051B3CA6008}">
      <dgm:prSet/>
      <dgm:spPr/>
      <dgm:t>
        <a:bodyPr/>
        <a:lstStyle/>
        <a:p>
          <a:endParaRPr lang="en-CA"/>
        </a:p>
      </dgm:t>
    </dgm:pt>
    <dgm:pt modelId="{BE0AFF8E-B4DE-44D6-8805-99D5D9BA2F80}">
      <dgm:prSet/>
      <dgm:spPr/>
      <dgm:t>
        <a:bodyPr/>
        <a:lstStyle/>
        <a:p>
          <a:pPr algn="just" rtl="1"/>
          <a:r>
            <a:rPr lang="ar-IQ" dirty="0"/>
            <a:t>المخلوق يعلم ذلك من نفسه، أي أنه جاء من العدم.</a:t>
          </a:r>
          <a:endParaRPr lang="en-CA" dirty="0"/>
        </a:p>
      </dgm:t>
    </dgm:pt>
    <dgm:pt modelId="{EB2FBF78-E0A1-4965-B55C-9298A8E844A2}" type="parTrans" cxnId="{39ACD6A2-0851-4373-8A1F-6304ACDAE08B}">
      <dgm:prSet/>
      <dgm:spPr/>
      <dgm:t>
        <a:bodyPr/>
        <a:lstStyle/>
        <a:p>
          <a:endParaRPr lang="en-CA"/>
        </a:p>
      </dgm:t>
    </dgm:pt>
    <dgm:pt modelId="{959465B1-BA62-4EF6-A94B-83DD59C2A47D}" type="sibTrans" cxnId="{39ACD6A2-0851-4373-8A1F-6304ACDAE08B}">
      <dgm:prSet/>
      <dgm:spPr/>
      <dgm:t>
        <a:bodyPr/>
        <a:lstStyle/>
        <a:p>
          <a:endParaRPr lang="en-CA"/>
        </a:p>
      </dgm:t>
    </dgm:pt>
    <dgm:pt modelId="{0689EB37-2FA2-4476-81CC-9A306E618E39}">
      <dgm:prSet/>
      <dgm:spPr/>
      <dgm:t>
        <a:bodyPr/>
        <a:lstStyle/>
        <a:p>
          <a:pPr algn="just" rtl="1"/>
          <a:r>
            <a:rPr lang="ar-IQ" dirty="0"/>
            <a:t>"أم خُلقوا من غير شيء أم هم الخالقون".</a:t>
          </a:r>
          <a:endParaRPr lang="en-CA" dirty="0"/>
        </a:p>
      </dgm:t>
    </dgm:pt>
    <dgm:pt modelId="{78923B4E-A7F7-4495-82DB-A9BBA3DA6954}" type="parTrans" cxnId="{775FED12-65F6-4C1E-B28C-FA0C7B5348C8}">
      <dgm:prSet/>
      <dgm:spPr/>
      <dgm:t>
        <a:bodyPr/>
        <a:lstStyle/>
        <a:p>
          <a:endParaRPr lang="en-CA"/>
        </a:p>
      </dgm:t>
    </dgm:pt>
    <dgm:pt modelId="{E098A4E1-2D03-4672-8D76-E282DCFC1845}" type="sibTrans" cxnId="{775FED12-65F6-4C1E-B28C-FA0C7B5348C8}">
      <dgm:prSet/>
      <dgm:spPr/>
      <dgm:t>
        <a:bodyPr/>
        <a:lstStyle/>
        <a:p>
          <a:endParaRPr lang="en-CA"/>
        </a:p>
      </dgm:t>
    </dgm:pt>
    <dgm:pt modelId="{257AFA7E-9C1B-4104-887D-82BBB70F743C}">
      <dgm:prSet/>
      <dgm:spPr/>
      <dgm:t>
        <a:bodyPr/>
        <a:lstStyle/>
        <a:p>
          <a:pPr algn="just" rtl="1"/>
          <a:r>
            <a:rPr lang="ar-IQ" dirty="0"/>
            <a:t>المخلوق قدرته محدودة.</a:t>
          </a:r>
          <a:endParaRPr lang="en-CA" dirty="0"/>
        </a:p>
      </dgm:t>
    </dgm:pt>
    <dgm:pt modelId="{DD94DAB0-FFB4-4C36-98DC-24F507536FC2}" type="parTrans" cxnId="{CBE7A730-99DD-4383-A1CF-41AEBF3E23CF}">
      <dgm:prSet/>
      <dgm:spPr/>
      <dgm:t>
        <a:bodyPr/>
        <a:lstStyle/>
        <a:p>
          <a:endParaRPr lang="en-CA"/>
        </a:p>
      </dgm:t>
    </dgm:pt>
    <dgm:pt modelId="{251A205C-CA3F-4872-86AA-1E0B35BDA817}" type="sibTrans" cxnId="{CBE7A730-99DD-4383-A1CF-41AEBF3E23CF}">
      <dgm:prSet/>
      <dgm:spPr/>
      <dgm:t>
        <a:bodyPr/>
        <a:lstStyle/>
        <a:p>
          <a:endParaRPr lang="en-CA"/>
        </a:p>
      </dgm:t>
    </dgm:pt>
    <dgm:pt modelId="{95C504C5-4B9E-4F6A-8DEA-01162B64DE32}">
      <dgm:prSet/>
      <dgm:spPr/>
      <dgm:t>
        <a:bodyPr/>
        <a:lstStyle/>
        <a:p>
          <a:pPr algn="just" rtl="1"/>
          <a:r>
            <a:rPr lang="ar-IQ" dirty="0"/>
            <a:t>ترجيح الوجود على العدم.</a:t>
          </a:r>
          <a:endParaRPr lang="en-CA" dirty="0"/>
        </a:p>
      </dgm:t>
    </dgm:pt>
    <dgm:pt modelId="{40CAF220-6794-4451-B46F-D0634C8D04DF}" type="parTrans" cxnId="{38BDB992-0667-406E-9B3D-4B227AC248D2}">
      <dgm:prSet/>
      <dgm:spPr/>
      <dgm:t>
        <a:bodyPr/>
        <a:lstStyle/>
        <a:p>
          <a:endParaRPr lang="en-CA"/>
        </a:p>
      </dgm:t>
    </dgm:pt>
    <dgm:pt modelId="{F2A49762-337B-4905-BB32-BB5AD09C1EB0}" type="sibTrans" cxnId="{38BDB992-0667-406E-9B3D-4B227AC248D2}">
      <dgm:prSet/>
      <dgm:spPr/>
      <dgm:t>
        <a:bodyPr/>
        <a:lstStyle/>
        <a:p>
          <a:endParaRPr lang="en-CA"/>
        </a:p>
      </dgm:t>
    </dgm:pt>
    <dgm:pt modelId="{9EBAF257-3332-462C-80AF-91E77BC23A9C}">
      <dgm:prSet/>
      <dgm:spPr/>
      <dgm:t>
        <a:bodyPr/>
        <a:lstStyle/>
        <a:p>
          <a:pPr algn="just" rtl="1"/>
          <a:r>
            <a:rPr lang="ar-IQ" dirty="0"/>
            <a:t>قدرة الحي العاقل تعجز عن الخلق، فمن باب أولى أن غيره من الموجودات أعجز.</a:t>
          </a:r>
          <a:endParaRPr lang="en-CA" dirty="0"/>
        </a:p>
      </dgm:t>
    </dgm:pt>
    <dgm:pt modelId="{238E619F-8462-4558-840C-81B217642458}" type="parTrans" cxnId="{AB656CE6-057A-4E48-A3D6-643894BC7391}">
      <dgm:prSet/>
      <dgm:spPr/>
      <dgm:t>
        <a:bodyPr/>
        <a:lstStyle/>
        <a:p>
          <a:endParaRPr lang="en-CA"/>
        </a:p>
      </dgm:t>
    </dgm:pt>
    <dgm:pt modelId="{37891E47-0211-4AE9-A410-58F3DF0DACF8}" type="sibTrans" cxnId="{AB656CE6-057A-4E48-A3D6-643894BC7391}">
      <dgm:prSet/>
      <dgm:spPr/>
      <dgm:t>
        <a:bodyPr/>
        <a:lstStyle/>
        <a:p>
          <a:endParaRPr lang="en-CA"/>
        </a:p>
      </dgm:t>
    </dgm:pt>
    <dgm:pt modelId="{44C2BC2D-2D81-43B2-8DAB-E1042FA0E2EB}" type="pres">
      <dgm:prSet presAssocID="{934BA829-7BF9-461D-AC17-9823C16ED194}" presName="Name0" presStyleCnt="0">
        <dgm:presLayoutVars>
          <dgm:dir/>
          <dgm:animLvl val="lvl"/>
          <dgm:resizeHandles val="exact"/>
        </dgm:presLayoutVars>
      </dgm:prSet>
      <dgm:spPr/>
    </dgm:pt>
    <dgm:pt modelId="{284E92CA-F827-4E23-BBBA-6A980E8E48D7}" type="pres">
      <dgm:prSet presAssocID="{8B3BE3EE-48CB-458A-A3E8-18A0AA56FD03}" presName="composite" presStyleCnt="0"/>
      <dgm:spPr/>
    </dgm:pt>
    <dgm:pt modelId="{FD9DF77E-029A-4906-86B3-9FFE77C5640A}" type="pres">
      <dgm:prSet presAssocID="{8B3BE3EE-48CB-458A-A3E8-18A0AA56FD03}" presName="parTx" presStyleLbl="alignNode1" presStyleIdx="0" presStyleCnt="3" custLinFactNeighborX="-103" custLinFactNeighborY="-77384">
        <dgm:presLayoutVars>
          <dgm:chMax val="0"/>
          <dgm:chPref val="0"/>
          <dgm:bulletEnabled val="1"/>
        </dgm:presLayoutVars>
      </dgm:prSet>
      <dgm:spPr/>
    </dgm:pt>
    <dgm:pt modelId="{D5BE7414-3A01-4D19-AF4A-93B6035BD740}" type="pres">
      <dgm:prSet presAssocID="{8B3BE3EE-48CB-458A-A3E8-18A0AA56FD03}" presName="desTx" presStyleLbl="alignAccFollowNode1" presStyleIdx="0" presStyleCnt="3" custLinFactNeighborX="-103" custLinFactNeighborY="-11112">
        <dgm:presLayoutVars>
          <dgm:bulletEnabled val="1"/>
        </dgm:presLayoutVars>
      </dgm:prSet>
      <dgm:spPr/>
    </dgm:pt>
    <dgm:pt modelId="{BE0E417C-A607-4D54-AB75-0C12EB9E7728}" type="pres">
      <dgm:prSet presAssocID="{21DA0D44-45F8-4283-A98B-89E38ACD3F4B}" presName="space" presStyleCnt="0"/>
      <dgm:spPr/>
    </dgm:pt>
    <dgm:pt modelId="{7618695B-4B77-4ACA-9F3A-C498EECE556E}" type="pres">
      <dgm:prSet presAssocID="{8ECC775D-5A0F-40C6-BC2A-8C89C57CD574}" presName="composite" presStyleCnt="0"/>
      <dgm:spPr/>
    </dgm:pt>
    <dgm:pt modelId="{72CEDBB2-2521-42D3-A9F9-5F2EFC05FAAE}" type="pres">
      <dgm:prSet presAssocID="{8ECC775D-5A0F-40C6-BC2A-8C89C57CD574}" presName="parTx" presStyleLbl="alignNode1" presStyleIdx="1" presStyleCnt="3" custLinFactNeighborY="-77384">
        <dgm:presLayoutVars>
          <dgm:chMax val="0"/>
          <dgm:chPref val="0"/>
          <dgm:bulletEnabled val="1"/>
        </dgm:presLayoutVars>
      </dgm:prSet>
      <dgm:spPr/>
    </dgm:pt>
    <dgm:pt modelId="{2102CA6D-2974-41E5-901F-4C0FD0D60D76}" type="pres">
      <dgm:prSet presAssocID="{8ECC775D-5A0F-40C6-BC2A-8C89C57CD574}" presName="desTx" presStyleLbl="alignAccFollowNode1" presStyleIdx="1" presStyleCnt="3" custScaleY="100000" custLinFactNeighborY="-11087">
        <dgm:presLayoutVars>
          <dgm:bulletEnabled val="1"/>
        </dgm:presLayoutVars>
      </dgm:prSet>
      <dgm:spPr/>
    </dgm:pt>
    <dgm:pt modelId="{0AC6DC07-955E-4F1C-8014-1D778C5F71C5}" type="pres">
      <dgm:prSet presAssocID="{DD386408-641C-44E3-B218-BC7959429300}" presName="space" presStyleCnt="0"/>
      <dgm:spPr/>
    </dgm:pt>
    <dgm:pt modelId="{00F97FD0-42C7-408C-8836-A6BC051F1DE7}" type="pres">
      <dgm:prSet presAssocID="{8E15A38D-AE45-4AC1-9E88-8C6CAFA4A4C5}" presName="composite" presStyleCnt="0"/>
      <dgm:spPr/>
    </dgm:pt>
    <dgm:pt modelId="{25694A3A-BABD-4552-8BDD-52CD498DF64D}" type="pres">
      <dgm:prSet presAssocID="{8E15A38D-AE45-4AC1-9E88-8C6CAFA4A4C5}" presName="parTx" presStyleLbl="alignNode1" presStyleIdx="2" presStyleCnt="3" custLinFactNeighborX="103" custLinFactNeighborY="-78051">
        <dgm:presLayoutVars>
          <dgm:chMax val="0"/>
          <dgm:chPref val="0"/>
          <dgm:bulletEnabled val="1"/>
        </dgm:presLayoutVars>
      </dgm:prSet>
      <dgm:spPr/>
    </dgm:pt>
    <dgm:pt modelId="{8FA7376B-9982-44AC-88CE-B93CAACABE7C}" type="pres">
      <dgm:prSet presAssocID="{8E15A38D-AE45-4AC1-9E88-8C6CAFA4A4C5}" presName="desTx" presStyleLbl="alignAccFollowNode1" presStyleIdx="2" presStyleCnt="3" custScaleY="100000" custLinFactNeighborX="103" custLinFactNeighborY="-10970">
        <dgm:presLayoutVars>
          <dgm:bulletEnabled val="1"/>
        </dgm:presLayoutVars>
      </dgm:prSet>
      <dgm:spPr/>
    </dgm:pt>
  </dgm:ptLst>
  <dgm:cxnLst>
    <dgm:cxn modelId="{9363D411-0FE9-4FE3-89AE-0FF1F1800856}" type="presOf" srcId="{BE0AFF8E-B4DE-44D6-8805-99D5D9BA2F80}" destId="{8FA7376B-9982-44AC-88CE-B93CAACABE7C}" srcOrd="0" destOrd="1" presId="urn:microsoft.com/office/officeart/2005/8/layout/hList1"/>
    <dgm:cxn modelId="{775FED12-65F6-4C1E-B28C-FA0C7B5348C8}" srcId="{8ECC775D-5A0F-40C6-BC2A-8C89C57CD574}" destId="{0689EB37-2FA2-4476-81CC-9A306E618E39}" srcOrd="0" destOrd="0" parTransId="{78923B4E-A7F7-4495-82DB-A9BBA3DA6954}" sibTransId="{E098A4E1-2D03-4672-8D76-E282DCFC1845}"/>
    <dgm:cxn modelId="{98754F13-B626-409E-ADC4-0F162AA9F68A}" type="presOf" srcId="{95C504C5-4B9E-4F6A-8DEA-01162B64DE32}" destId="{2102CA6D-2974-41E5-901F-4C0FD0D60D76}" srcOrd="0" destOrd="2" presId="urn:microsoft.com/office/officeart/2005/8/layout/hList1"/>
    <dgm:cxn modelId="{CBE7A730-99DD-4383-A1CF-41AEBF3E23CF}" srcId="{8ECC775D-5A0F-40C6-BC2A-8C89C57CD574}" destId="{257AFA7E-9C1B-4104-887D-82BBB70F743C}" srcOrd="1" destOrd="0" parTransId="{DD94DAB0-FFB4-4C36-98DC-24F507536FC2}" sibTransId="{251A205C-CA3F-4872-86AA-1E0B35BDA817}"/>
    <dgm:cxn modelId="{D82D4844-1419-4C3B-839F-09886F95AB0E}" type="presOf" srcId="{9EBAF257-3332-462C-80AF-91E77BC23A9C}" destId="{D5BE7414-3A01-4D19-AF4A-93B6035BD740}" srcOrd="0" destOrd="0" presId="urn:microsoft.com/office/officeart/2005/8/layout/hList1"/>
    <dgm:cxn modelId="{B292FE70-EAA1-4A95-98BA-6CCCF76D9AE8}" type="presOf" srcId="{0DACAD62-57E7-415C-8A03-E556CFCBDE56}" destId="{8FA7376B-9982-44AC-88CE-B93CAACABE7C}" srcOrd="0" destOrd="0" presId="urn:microsoft.com/office/officeart/2005/8/layout/hList1"/>
    <dgm:cxn modelId="{801ED273-3E05-439D-A4AF-9051B3CA6008}" srcId="{8E15A38D-AE45-4AC1-9E88-8C6CAFA4A4C5}" destId="{0DACAD62-57E7-415C-8A03-E556CFCBDE56}" srcOrd="0" destOrd="0" parTransId="{3B5C15B0-1186-4025-AFA0-D0FA32106937}" sibTransId="{26E5479A-4025-436A-B06D-24118EB4FC1B}"/>
    <dgm:cxn modelId="{B09C8954-AD23-41A8-B0E4-99C31756F184}" type="presOf" srcId="{257AFA7E-9C1B-4104-887D-82BBB70F743C}" destId="{2102CA6D-2974-41E5-901F-4C0FD0D60D76}" srcOrd="0" destOrd="1" presId="urn:microsoft.com/office/officeart/2005/8/layout/hList1"/>
    <dgm:cxn modelId="{F1953A5A-0E14-4D1A-9AC7-BB5B12DFA6D0}" srcId="{934BA829-7BF9-461D-AC17-9823C16ED194}" destId="{8E15A38D-AE45-4AC1-9E88-8C6CAFA4A4C5}" srcOrd="2" destOrd="0" parTransId="{C4C75A1E-6E15-4DBA-A9F3-0AE0CF7E26B7}" sibTransId="{C320A13A-39B3-4D44-97B2-2818584883A9}"/>
    <dgm:cxn modelId="{D2D9E082-5821-4676-9801-FA653EBB82BB}" type="presOf" srcId="{8E15A38D-AE45-4AC1-9E88-8C6CAFA4A4C5}" destId="{25694A3A-BABD-4552-8BDD-52CD498DF64D}" srcOrd="0" destOrd="0" presId="urn:microsoft.com/office/officeart/2005/8/layout/hList1"/>
    <dgm:cxn modelId="{2EC79E8F-ABF2-462C-B8C0-DFCB35FF34DC}" type="presOf" srcId="{8ECC775D-5A0F-40C6-BC2A-8C89C57CD574}" destId="{72CEDBB2-2521-42D3-A9F9-5F2EFC05FAAE}" srcOrd="0" destOrd="0" presId="urn:microsoft.com/office/officeart/2005/8/layout/hList1"/>
    <dgm:cxn modelId="{38BDB992-0667-406E-9B3D-4B227AC248D2}" srcId="{8ECC775D-5A0F-40C6-BC2A-8C89C57CD574}" destId="{95C504C5-4B9E-4F6A-8DEA-01162B64DE32}" srcOrd="2" destOrd="0" parTransId="{40CAF220-6794-4451-B46F-D0634C8D04DF}" sibTransId="{F2A49762-337B-4905-BB32-BB5AD09C1EB0}"/>
    <dgm:cxn modelId="{D7972C98-E1B2-4683-9CD6-6677EFA5FAA6}" type="presOf" srcId="{0689EB37-2FA2-4476-81CC-9A306E618E39}" destId="{2102CA6D-2974-41E5-901F-4C0FD0D60D76}" srcOrd="0" destOrd="0" presId="urn:microsoft.com/office/officeart/2005/8/layout/hList1"/>
    <dgm:cxn modelId="{39ACD6A2-0851-4373-8A1F-6304ACDAE08B}" srcId="{8E15A38D-AE45-4AC1-9E88-8C6CAFA4A4C5}" destId="{BE0AFF8E-B4DE-44D6-8805-99D5D9BA2F80}" srcOrd="1" destOrd="0" parTransId="{EB2FBF78-E0A1-4965-B55C-9298A8E844A2}" sibTransId="{959465B1-BA62-4EF6-A94B-83DD59C2A47D}"/>
    <dgm:cxn modelId="{BA495CC4-1CA0-461E-88E6-25756A726687}" type="presOf" srcId="{934BA829-7BF9-461D-AC17-9823C16ED194}" destId="{44C2BC2D-2D81-43B2-8DAB-E1042FA0E2EB}" srcOrd="0" destOrd="0" presId="urn:microsoft.com/office/officeart/2005/8/layout/hList1"/>
    <dgm:cxn modelId="{0DDA13E1-20FF-479E-AE9D-22BC7C756736}" srcId="{934BA829-7BF9-461D-AC17-9823C16ED194}" destId="{8B3BE3EE-48CB-458A-A3E8-18A0AA56FD03}" srcOrd="0" destOrd="0" parTransId="{384DE586-5D67-47E9-8207-89F9966EE19F}" sibTransId="{21DA0D44-45F8-4283-A98B-89E38ACD3F4B}"/>
    <dgm:cxn modelId="{AB656CE6-057A-4E48-A3D6-643894BC7391}" srcId="{8B3BE3EE-48CB-458A-A3E8-18A0AA56FD03}" destId="{9EBAF257-3332-462C-80AF-91E77BC23A9C}" srcOrd="0" destOrd="0" parTransId="{238E619F-8462-4558-840C-81B217642458}" sibTransId="{37891E47-0211-4AE9-A410-58F3DF0DACF8}"/>
    <dgm:cxn modelId="{700C2BFB-08FE-4765-B2D7-7C622753FC7D}" type="presOf" srcId="{8B3BE3EE-48CB-458A-A3E8-18A0AA56FD03}" destId="{FD9DF77E-029A-4906-86B3-9FFE77C5640A}" srcOrd="0" destOrd="0" presId="urn:microsoft.com/office/officeart/2005/8/layout/hList1"/>
    <dgm:cxn modelId="{6E6D9CFB-FDE3-4848-A5E7-8700F7391727}" srcId="{934BA829-7BF9-461D-AC17-9823C16ED194}" destId="{8ECC775D-5A0F-40C6-BC2A-8C89C57CD574}" srcOrd="1" destOrd="0" parTransId="{9FCAF76D-753D-4602-8BA1-B25572AD6DA0}" sibTransId="{DD386408-641C-44E3-B218-BC7959429300}"/>
    <dgm:cxn modelId="{B26860C7-FC0D-4780-8A8C-AFDACC53507D}" type="presParOf" srcId="{44C2BC2D-2D81-43B2-8DAB-E1042FA0E2EB}" destId="{284E92CA-F827-4E23-BBBA-6A980E8E48D7}" srcOrd="0" destOrd="0" presId="urn:microsoft.com/office/officeart/2005/8/layout/hList1"/>
    <dgm:cxn modelId="{E80357C3-5E9A-4BE2-BB2F-FD75B49F539F}" type="presParOf" srcId="{284E92CA-F827-4E23-BBBA-6A980E8E48D7}" destId="{FD9DF77E-029A-4906-86B3-9FFE77C5640A}" srcOrd="0" destOrd="0" presId="urn:microsoft.com/office/officeart/2005/8/layout/hList1"/>
    <dgm:cxn modelId="{ABD37A10-494C-46C7-B569-3DA765A4ECB0}" type="presParOf" srcId="{284E92CA-F827-4E23-BBBA-6A980E8E48D7}" destId="{D5BE7414-3A01-4D19-AF4A-93B6035BD740}" srcOrd="1" destOrd="0" presId="urn:microsoft.com/office/officeart/2005/8/layout/hList1"/>
    <dgm:cxn modelId="{C66B3097-ED34-4E02-B84A-8D0977881D80}" type="presParOf" srcId="{44C2BC2D-2D81-43B2-8DAB-E1042FA0E2EB}" destId="{BE0E417C-A607-4D54-AB75-0C12EB9E7728}" srcOrd="1" destOrd="0" presId="urn:microsoft.com/office/officeart/2005/8/layout/hList1"/>
    <dgm:cxn modelId="{3B41D8EE-5BD1-49CD-B63B-EAA9DBE9138B}" type="presParOf" srcId="{44C2BC2D-2D81-43B2-8DAB-E1042FA0E2EB}" destId="{7618695B-4B77-4ACA-9F3A-C498EECE556E}" srcOrd="2" destOrd="0" presId="urn:microsoft.com/office/officeart/2005/8/layout/hList1"/>
    <dgm:cxn modelId="{7D596A51-0FDE-44C0-AE1C-092D4444BF11}" type="presParOf" srcId="{7618695B-4B77-4ACA-9F3A-C498EECE556E}" destId="{72CEDBB2-2521-42D3-A9F9-5F2EFC05FAAE}" srcOrd="0" destOrd="0" presId="urn:microsoft.com/office/officeart/2005/8/layout/hList1"/>
    <dgm:cxn modelId="{065EF418-D3FB-4502-938C-60B0E73B4287}" type="presParOf" srcId="{7618695B-4B77-4ACA-9F3A-C498EECE556E}" destId="{2102CA6D-2974-41E5-901F-4C0FD0D60D76}" srcOrd="1" destOrd="0" presId="urn:microsoft.com/office/officeart/2005/8/layout/hList1"/>
    <dgm:cxn modelId="{BBAB6875-A593-4D7C-916D-EA378D23724D}" type="presParOf" srcId="{44C2BC2D-2D81-43B2-8DAB-E1042FA0E2EB}" destId="{0AC6DC07-955E-4F1C-8014-1D778C5F71C5}" srcOrd="3" destOrd="0" presId="urn:microsoft.com/office/officeart/2005/8/layout/hList1"/>
    <dgm:cxn modelId="{F29E2A7E-5255-4EEC-92ED-9A9D5FCAFFBA}" type="presParOf" srcId="{44C2BC2D-2D81-43B2-8DAB-E1042FA0E2EB}" destId="{00F97FD0-42C7-408C-8836-A6BC051F1DE7}" srcOrd="4" destOrd="0" presId="urn:microsoft.com/office/officeart/2005/8/layout/hList1"/>
    <dgm:cxn modelId="{DF60BFED-1F2F-41CE-A364-E8B0AE6F1EA1}" type="presParOf" srcId="{00F97FD0-42C7-408C-8836-A6BC051F1DE7}" destId="{25694A3A-BABD-4552-8BDD-52CD498DF64D}" srcOrd="0" destOrd="0" presId="urn:microsoft.com/office/officeart/2005/8/layout/hList1"/>
    <dgm:cxn modelId="{5178E63A-BD25-4070-AB8A-C9E7EA2DD77B}" type="presParOf" srcId="{00F97FD0-42C7-408C-8836-A6BC051F1DE7}" destId="{8FA7376B-9982-44AC-88CE-B93CAACABE7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90153-B54E-411B-AAC4-64C05CB932F1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80B2D-E6B9-484D-B1C7-B1CA70D11A9C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6C09F-B666-4BC6-ADE9-123DB94D26BA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7922C1-ECA3-4271-8080-34DC9DFEAB46}">
      <dsp:nvSpPr>
        <dsp:cNvPr id="0" name=""/>
        <dsp:cNvSpPr/>
      </dsp:nvSpPr>
      <dsp:spPr>
        <a:xfrm>
          <a:off x="3720638" y="315702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IQ" sz="2600" kern="1200" dirty="0"/>
            <a:t>أدلة وجود الله تعالى</a:t>
          </a:r>
          <a:endParaRPr lang="en-CA" sz="2600" kern="1200" dirty="0"/>
        </a:p>
      </dsp:txBody>
      <dsp:txXfrm>
        <a:off x="3720638" y="315702"/>
        <a:ext cx="3074323" cy="1537161"/>
      </dsp:txXfrm>
    </dsp:sp>
    <dsp:sp modelId="{C03CABF0-6873-47EE-A3CB-7471DB0B8DB2}">
      <dsp:nvSpPr>
        <dsp:cNvPr id="0" name=""/>
        <dsp:cNvSpPr/>
      </dsp:nvSpPr>
      <dsp:spPr>
        <a:xfrm>
          <a:off x="706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IQ" sz="2600" kern="1200" dirty="0"/>
            <a:t>الفطرة السليمة</a:t>
          </a:r>
          <a:endParaRPr lang="en-CA" sz="2600" kern="1200" dirty="0"/>
        </a:p>
      </dsp:txBody>
      <dsp:txXfrm>
        <a:off x="706" y="2498473"/>
        <a:ext cx="3074323" cy="1537161"/>
      </dsp:txXfrm>
    </dsp:sp>
    <dsp:sp modelId="{D50124ED-7474-44A7-8BCC-190BA6894279}">
      <dsp:nvSpPr>
        <dsp:cNvPr id="0" name=""/>
        <dsp:cNvSpPr/>
      </dsp:nvSpPr>
      <dsp:spPr>
        <a:xfrm>
          <a:off x="3720638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IQ" sz="2600" kern="1200" dirty="0"/>
            <a:t>الاستدلال بأخبار الأنبياء</a:t>
          </a:r>
          <a:endParaRPr lang="en-CA" sz="2600" kern="1200" dirty="0"/>
        </a:p>
      </dsp:txBody>
      <dsp:txXfrm>
        <a:off x="3720638" y="2498473"/>
        <a:ext cx="3074323" cy="1537161"/>
      </dsp:txXfrm>
    </dsp:sp>
    <dsp:sp modelId="{A5786D0C-C061-40BE-A1A8-EF1B27C34B15}">
      <dsp:nvSpPr>
        <dsp:cNvPr id="0" name=""/>
        <dsp:cNvSpPr/>
      </dsp:nvSpPr>
      <dsp:spPr>
        <a:xfrm>
          <a:off x="7440570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IQ" sz="2600" kern="1200" dirty="0"/>
            <a:t>الاستدلال بآياته في أنواع الموجودات</a:t>
          </a:r>
          <a:endParaRPr lang="en-CA" sz="2600" kern="1200" dirty="0"/>
        </a:p>
      </dsp:txBody>
      <dsp:txXfrm>
        <a:off x="7440570" y="2498473"/>
        <a:ext cx="3074323" cy="1537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DF77E-029A-4906-86B3-9FFE77C5640A}">
      <dsp:nvSpPr>
        <dsp:cNvPr id="0" name=""/>
        <dsp:cNvSpPr/>
      </dsp:nvSpPr>
      <dsp:spPr>
        <a:xfrm>
          <a:off x="0" y="0"/>
          <a:ext cx="3203971" cy="1259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IQ" sz="2600" kern="1200" dirty="0"/>
            <a:t>ما الدليل على أن الخالق هو الله تعالى؟</a:t>
          </a:r>
          <a:endParaRPr lang="en-CA" sz="2600" kern="1200" dirty="0"/>
        </a:p>
      </dsp:txBody>
      <dsp:txXfrm>
        <a:off x="0" y="0"/>
        <a:ext cx="3203971" cy="1259736"/>
      </dsp:txXfrm>
    </dsp:sp>
    <dsp:sp modelId="{D5BE7414-3A01-4D19-AF4A-93B6035BD740}">
      <dsp:nvSpPr>
        <dsp:cNvPr id="0" name=""/>
        <dsp:cNvSpPr/>
      </dsp:nvSpPr>
      <dsp:spPr>
        <a:xfrm>
          <a:off x="0" y="1265274"/>
          <a:ext cx="3203971" cy="25203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just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IQ" sz="2600" kern="1200" dirty="0"/>
            <a:t>قدرة الحي العاقل تعجز عن الخلق، فمن باب أولى أن غيره من الموجودات أعجز.</a:t>
          </a:r>
          <a:endParaRPr lang="en-CA" sz="2600" kern="1200" dirty="0"/>
        </a:p>
      </dsp:txBody>
      <dsp:txXfrm>
        <a:off x="0" y="1265274"/>
        <a:ext cx="3203971" cy="2520392"/>
      </dsp:txXfrm>
    </dsp:sp>
    <dsp:sp modelId="{72CEDBB2-2521-42D3-A9F9-5F2EFC05FAAE}">
      <dsp:nvSpPr>
        <dsp:cNvPr id="0" name=""/>
        <dsp:cNvSpPr/>
      </dsp:nvSpPr>
      <dsp:spPr>
        <a:xfrm>
          <a:off x="3655814" y="0"/>
          <a:ext cx="3203971" cy="1259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IQ" sz="2600" kern="1200" dirty="0"/>
            <a:t>ما الدليل على أن الموجودات لم تخلق نفسها بنفسها؟</a:t>
          </a:r>
          <a:endParaRPr lang="en-CA" sz="2600" kern="1200" dirty="0"/>
        </a:p>
      </dsp:txBody>
      <dsp:txXfrm>
        <a:off x="3655814" y="0"/>
        <a:ext cx="3203971" cy="1259736"/>
      </dsp:txXfrm>
    </dsp:sp>
    <dsp:sp modelId="{2102CA6D-2974-41E5-901F-4C0FD0D60D76}">
      <dsp:nvSpPr>
        <dsp:cNvPr id="0" name=""/>
        <dsp:cNvSpPr/>
      </dsp:nvSpPr>
      <dsp:spPr>
        <a:xfrm>
          <a:off x="3655814" y="1265904"/>
          <a:ext cx="3203971" cy="25203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just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IQ" sz="2600" kern="1200" dirty="0"/>
            <a:t>"أم خُلقوا من غير شيء أم هم الخالقون".</a:t>
          </a:r>
          <a:endParaRPr lang="en-CA" sz="2600" kern="1200" dirty="0"/>
        </a:p>
        <a:p>
          <a:pPr marL="228600" lvl="1" indent="-228600" algn="just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IQ" sz="2600" kern="1200" dirty="0"/>
            <a:t>المخلوق قدرته محدودة.</a:t>
          </a:r>
          <a:endParaRPr lang="en-CA" sz="2600" kern="1200" dirty="0"/>
        </a:p>
        <a:p>
          <a:pPr marL="228600" lvl="1" indent="-228600" algn="just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IQ" sz="2600" kern="1200" dirty="0"/>
            <a:t>ترجيح الوجود على العدم.</a:t>
          </a:r>
          <a:endParaRPr lang="en-CA" sz="2600" kern="1200" dirty="0"/>
        </a:p>
      </dsp:txBody>
      <dsp:txXfrm>
        <a:off x="3655814" y="1265904"/>
        <a:ext cx="3203971" cy="2520392"/>
      </dsp:txXfrm>
    </dsp:sp>
    <dsp:sp modelId="{25694A3A-BABD-4552-8BDD-52CD498DF64D}">
      <dsp:nvSpPr>
        <dsp:cNvPr id="0" name=""/>
        <dsp:cNvSpPr/>
      </dsp:nvSpPr>
      <dsp:spPr>
        <a:xfrm>
          <a:off x="7311628" y="0"/>
          <a:ext cx="3203971" cy="1259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IQ" sz="2600" kern="1200" dirty="0"/>
            <a:t>ما الدليل على أن الموجودات كانت عدمًا ثم خلقها الله؟</a:t>
          </a:r>
          <a:endParaRPr lang="en-CA" sz="2600" kern="1200" dirty="0"/>
        </a:p>
      </dsp:txBody>
      <dsp:txXfrm>
        <a:off x="7311628" y="0"/>
        <a:ext cx="3203971" cy="1259736"/>
      </dsp:txXfrm>
    </dsp:sp>
    <dsp:sp modelId="{8FA7376B-9982-44AC-88CE-B93CAACABE7C}">
      <dsp:nvSpPr>
        <dsp:cNvPr id="0" name=""/>
        <dsp:cNvSpPr/>
      </dsp:nvSpPr>
      <dsp:spPr>
        <a:xfrm>
          <a:off x="7311628" y="1268853"/>
          <a:ext cx="3203971" cy="25203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just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IQ" sz="2600" kern="1200" dirty="0"/>
            <a:t>صفات المخلوق المحدَث متغيرة وتعتمد على غيرها فلا تستقل بذاتها.</a:t>
          </a:r>
          <a:endParaRPr lang="en-CA" sz="2600" kern="1200" dirty="0"/>
        </a:p>
        <a:p>
          <a:pPr marL="228600" lvl="1" indent="-228600" algn="just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IQ" sz="2600" kern="1200" dirty="0"/>
            <a:t>المخلوق يعلم ذلك من نفسه، أي أنه جاء من العدم.</a:t>
          </a:r>
          <a:endParaRPr lang="en-CA" sz="2600" kern="1200" dirty="0"/>
        </a:p>
      </dsp:txBody>
      <dsp:txXfrm>
        <a:off x="7311628" y="1268853"/>
        <a:ext cx="3203971" cy="2520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الأولى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مقدمة في علم العقيدة</a:t>
            </a:r>
            <a:br>
              <a:rPr lang="ar-IQ" dirty="0"/>
            </a:br>
            <a:r>
              <a:rPr lang="ar-IQ" dirty="0"/>
              <a:t>وإثبات وجود الله تعالى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30B3D-8A58-4CF5-84CA-CEE683B9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تأمل هذه الآيات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BA2B4-F07A-45A4-ACCB-F645A3619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800" dirty="0">
                <a:effectLst/>
                <a:highlight>
                  <a:srgbClr val="FFFFFF"/>
                </a:highlight>
                <a:latin typeface="Traditional Arabic" panose="02020603050405020304" pitchFamily="18" charset="-78"/>
                <a:ea typeface="Arial" panose="020B0604020202020204" pitchFamily="34" charset="0"/>
                <a:cs typeface="Traditional Arabic" panose="02020603050405020304" pitchFamily="18" charset="-78"/>
              </a:rPr>
              <a:t>"</a:t>
            </a:r>
            <a:r>
              <a:rPr lang="ar-SA" sz="2800" dirty="0">
                <a:effectLst/>
                <a:highlight>
                  <a:srgbClr val="FFFFFF"/>
                </a:highlight>
                <a:latin typeface="Traditional Arabic" panose="02020603050405020304" pitchFamily="18" charset="-78"/>
                <a:ea typeface="Arial" panose="020B0604020202020204" pitchFamily="34" charset="0"/>
                <a:cs typeface="Traditional Arabic" panose="02020603050405020304" pitchFamily="18" charset="-78"/>
              </a:rPr>
              <a:t>أَفَلَا يَنظُرُونَ إِلَى الْإِبِلِ كَيْفَ خُلِقَتْ (١٧) وَإِلَى السَّمَاءِ كَيْفَ رُفِعَتْ (١٨) وَإِلَى الْجِبَالِ كَيْفَ نُصِبَتْ (١٩) وَإِلَى الْأَرْضِ كَيْفَ سُطِحَتْ (٢٠)" [سورة الغاشية: ١٧-٢٠]</a:t>
            </a:r>
            <a:endParaRPr lang="en-CA" sz="2800" dirty="0">
              <a:effectLst/>
              <a:latin typeface="Traditional Arabic" panose="02020603050405020304" pitchFamily="18" charset="-78"/>
              <a:ea typeface="Arial" panose="020B0604020202020204" pitchFamily="34" charset="0"/>
              <a:cs typeface="Traditional Arabic" panose="02020603050405020304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sz="2800" dirty="0">
                <a:effectLst/>
                <a:highlight>
                  <a:srgbClr val="FFFFFF"/>
                </a:highlight>
                <a:latin typeface="Traditional Arabic" panose="02020603050405020304" pitchFamily="18" charset="-78"/>
                <a:ea typeface="Arial" panose="020B0604020202020204" pitchFamily="34" charset="0"/>
                <a:cs typeface="Traditional Arabic" panose="02020603050405020304" pitchFamily="18" charset="-78"/>
              </a:rPr>
              <a:t>"إِنَّ فِي خَلْقِ السَّمَاوَاتِ وَالْأَرْضِ وَاخْتِلَافِ اللَّيْلِ وَالنَّهَارِ لَآيَاتٍ لِّأُولِي الْأَلْبَابِ" [آل عمران: ١٩٠]</a:t>
            </a:r>
            <a:endParaRPr lang="en-CA" sz="2800" dirty="0">
              <a:effectLst/>
              <a:latin typeface="Traditional Arabic" panose="02020603050405020304" pitchFamily="18" charset="-78"/>
              <a:ea typeface="Arial" panose="020B0604020202020204" pitchFamily="34" charset="0"/>
              <a:cs typeface="Traditional Arabic" panose="02020603050405020304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sz="2800" dirty="0">
                <a:effectLst/>
                <a:highlight>
                  <a:srgbClr val="FFFFFF"/>
                </a:highlight>
                <a:latin typeface="Traditional Arabic" panose="02020603050405020304" pitchFamily="18" charset="-78"/>
                <a:ea typeface="Arial" panose="020B0604020202020204" pitchFamily="34" charset="0"/>
                <a:cs typeface="Traditional Arabic" panose="02020603050405020304" pitchFamily="18" charset="-78"/>
              </a:rPr>
              <a:t>"وَفِي الْأَرْضِ قِطَعٌ مُّتَجَاوِرَاتٌ وَجَنَّاتٌ مِّنْ أَعْنَابٍ وَزَرْعٌ وَنَخِيلٌ صِنْوَانٌ وَغَيْرُ صِنْوَانٍ يُسْقَىٰ بِمَاءٍ وَاحِدٍ وَنُفَضِّلُ بَعْضَهَا عَلَىٰ بَعْضٍ فِي الْأُكُلِ ۚ إِنَّ فِي ذَٰلِكَ لَآيَاتٍ لِّقَوْمٍ يَعْقِلُونَ" [الرعد: ٤]</a:t>
            </a:r>
            <a:endParaRPr lang="en-CA" sz="2800" dirty="0">
              <a:effectLst/>
              <a:latin typeface="Traditional Arabic" panose="02020603050405020304" pitchFamily="18" charset="-78"/>
              <a:ea typeface="Arial" panose="020B060402020202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A8BB9-5A52-4272-8D89-0F816EFC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45384-1489-482C-A44F-AB4DAA13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8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30B3D-8A58-4CF5-84CA-CEE683B9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تأمل هذه الآيات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BA2B4-F07A-45A4-ACCB-F645A3619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800" dirty="0">
                <a:effectLst/>
                <a:highlight>
                  <a:srgbClr val="FFFFFF"/>
                </a:highlight>
                <a:latin typeface="Traditional Arabic" panose="02020603050405020304" pitchFamily="18" charset="-78"/>
                <a:ea typeface="Arial" panose="020B0604020202020204" pitchFamily="34" charset="0"/>
                <a:cs typeface="Traditional Arabic" panose="02020603050405020304" pitchFamily="18" charset="-78"/>
              </a:rPr>
              <a:t>"وَفِي أَنفُسِكُمْ ۚ أَفَلَا تُبْصِرُونَ" [الذاريات: ٢١]</a:t>
            </a:r>
            <a:endParaRPr lang="en-CA" sz="2800" dirty="0">
              <a:effectLst/>
              <a:latin typeface="Traditional Arabic" panose="02020603050405020304" pitchFamily="18" charset="-78"/>
              <a:ea typeface="Arial" panose="020B0604020202020204" pitchFamily="34" charset="0"/>
              <a:cs typeface="Traditional Arabic" panose="02020603050405020304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sz="2800" dirty="0">
                <a:effectLst/>
                <a:highlight>
                  <a:srgbClr val="FFFFFF"/>
                </a:highlight>
                <a:latin typeface="Traditional Arabic" panose="02020603050405020304" pitchFamily="18" charset="-78"/>
                <a:ea typeface="Arial" panose="020B0604020202020204" pitchFamily="34" charset="0"/>
                <a:cs typeface="Traditional Arabic" panose="02020603050405020304" pitchFamily="18" charset="-78"/>
              </a:rPr>
              <a:t>"سَنُرِيهِمْ آيَاتِنَا فِي الْآفَاقِ وَفِي أَنفُسِهِمْ حَتَّىٰ يَتَبَيَّنَ لَهُمْ أَنَّهُ الْحَقُّ ۗ أَوَلَمْ يَكْفِ بِرَبِّكَ أَنَّهُ عَلَىٰ كُلِّ شَيْءٍ شَهِيدٌ" [فصلت: ٥٣]</a:t>
            </a:r>
            <a:endParaRPr lang="en-CA" sz="2800" dirty="0">
              <a:effectLst/>
              <a:highlight>
                <a:srgbClr val="FFFFFF"/>
              </a:highlight>
              <a:latin typeface="Traditional Arabic" panose="02020603050405020304" pitchFamily="18" charset="-78"/>
              <a:ea typeface="Arial" panose="020B0604020202020204" pitchFamily="34" charset="0"/>
              <a:cs typeface="Traditional Arabic" panose="02020603050405020304" pitchFamily="18" charset="-78"/>
            </a:endParaRPr>
          </a:p>
          <a:p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"أَأَنتُمْ أَشَدُّ خَلْقًا أَمِ السَّمَاءُ ۚ بَنَاهَا" [النازعات: ٢٧]</a:t>
            </a:r>
            <a:endParaRPr lang="en-CA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"لَخَلْقُ السَّمَاوَاتِ وَالْأَرْضِ أَكْبَرُ مِنْ خَلْقِ النَّاسِ وَلَٰكِنَّ أَكْثَرَ النَّاسِ لَا يَعْلَمُونَ" [غافر: ٥٧]</a:t>
            </a:r>
            <a:endParaRPr lang="en-CA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A8BB9-5A52-4272-8D89-0F816EFC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45384-1489-482C-A44F-AB4DAA13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5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9CA4-E575-4C2C-8771-59CC205D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ثلاثة أسئلة والإجابة عليها</a:t>
            </a:r>
            <a:endParaRPr lang="en-CA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2AD1E51-2393-45A3-AA5E-DA4F6FC5D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8455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55461-FBFE-4B6B-99BA-DF17CEA2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51D2D-592F-4E52-BFA4-8453C208F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3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23C23-7FCE-4442-BAA6-F4D8B5EAF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الاستدلال بأخبار الأنبياء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B171C-4087-4552-AA54-B4AB54F5E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إن الله سبحانه أرسل الأنبياء والرسل وأظهر على أيديهم المعجزات لتدل على صدقهم وصدق دعوتهم</a:t>
            </a:r>
            <a:r>
              <a:rPr lang="ar-IQ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ar-SA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وهناك من آمن بهذا المسلك فقط كسحرة فرعون لما رأوا معجزة موسى -عليه السلام-</a:t>
            </a:r>
            <a:r>
              <a:rPr lang="ar-IQ" dirty="0">
                <a:ea typeface="Arial" panose="020B0604020202020204" pitchFamily="34" charset="0"/>
              </a:rPr>
              <a:t>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7656C-2741-43BF-AFD8-B4455C89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8852A-722E-4736-97EE-83947C1D9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9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70F1D-265B-4ED7-8F94-80A30A0EA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الفطرة السليمة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28866-2444-438E-9E9B-504D87D36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المقصود بالفطرة الخِلقة التي خلق الله الناس عليها من الاستعداد للمعرفة وقبول الحق والتأبِّي عن الباطل والتمييز بين الصواب والخطأ.</a:t>
            </a:r>
            <a:endParaRPr lang="ar-IQ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وقد حدد ابن جزي الفطرة بالسليمة منها، لأن</a:t>
            </a:r>
            <a:r>
              <a:rPr lang="ar-IQ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الفطرة قد تتبدل وتتغير نتيجة للوسط الذي يعيش فيه الإنسان ويكبر فيه، لكنها أيضًا قد تعود لأصلها وقت الشدائد</a:t>
            </a:r>
            <a:r>
              <a:rPr lang="ar-IQ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ar-SA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والمقصود بهذا المسلك أن الفطرة السليمة تدل على وجود الله</a:t>
            </a:r>
            <a:r>
              <a:rPr lang="ar-IQ" dirty="0">
                <a:ea typeface="Arial" panose="020B0604020202020204" pitchFamily="34" charset="0"/>
              </a:rPr>
              <a:t>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2FF63-989E-47A5-8205-E0FC025C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6B6D5D-1E41-4C63-B266-78FE056D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1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IQ" dirty="0"/>
              <a:t>المبادئ العشرة لعلم العقيدة.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IQ" dirty="0"/>
              <a:t>إثبات وجود الله تعالى.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/>
              <a:t>27-09-2020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74B2-4B78-4AD8-AA95-951FC548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المبادئ العشرة للعلوم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DEF5A-3206-48DB-A63B-1E99551B3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lnSpc>
                <a:spcPct val="150000"/>
              </a:lnSpc>
              <a:spcAft>
                <a:spcPts val="500"/>
              </a:spcAft>
              <a:buNone/>
            </a:pPr>
            <a:r>
              <a:rPr lang="ar-SA" i="1" dirty="0">
                <a:solidFill>
                  <a:srgbClr val="1C1E2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إن مبادئ كل عـلــــم عشـــــرة .... الحـدّ والموضــوع ثم الثمـــــرة</a:t>
            </a:r>
            <a:endParaRPr lang="en-CA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ar-SA" i="1" dirty="0">
                <a:solidFill>
                  <a:srgbClr val="1C1E2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ونســـــبته وفضله والواضـــــع .... والاسم والاستمداد حُكم الشارع</a:t>
            </a:r>
            <a:endParaRPr lang="en-CA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ar-SA" i="1" dirty="0">
                <a:solidFill>
                  <a:srgbClr val="1C1E2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مسائلٌ والبعضُ بالبعض اكتفى .... ومن دَرى الجميع حـــاز الشرفا</a:t>
            </a:r>
            <a:endParaRPr lang="en-CA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8CE7C-9D34-461F-AAE9-626C8890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E0BE9-F94A-4DB8-AC80-83B10A8F4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5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AF2B1-83CF-458E-BD38-08531DD63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المبادئ العشرة لعلم العقيدة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9C9E-20AD-4AB4-B607-519CF3024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b="1" dirty="0"/>
              <a:t>أولاً: الحد (أي التعريف)</a:t>
            </a:r>
          </a:p>
          <a:p>
            <a:pPr lvl="1" algn="just"/>
            <a:r>
              <a:rPr lang="ar-IQ" sz="2600" dirty="0"/>
              <a:t>لغة: </a:t>
            </a:r>
            <a:r>
              <a:rPr lang="ar-SA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العقد هو الربط بإحكام، والعقيدة: الحكم الذي لا يقبل الشك فيه لدى معتقده</a:t>
            </a:r>
            <a:r>
              <a:rPr lang="ar-IQ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lvl="1" algn="just"/>
            <a:r>
              <a:rPr lang="ar-IQ" sz="2600" dirty="0">
                <a:ea typeface="Arial" panose="020B0604020202020204" pitchFamily="34" charset="0"/>
              </a:rPr>
              <a:t>شرعًا:</a:t>
            </a:r>
            <a:r>
              <a:rPr lang="ar-SA" sz="18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هو علم يقتدر معه على إثبات العقائد الدينية وإقامة الحجج عليها ودفع الشبه عنها</a:t>
            </a:r>
            <a:r>
              <a:rPr lang="ar-IQ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ar-IQ" b="1" dirty="0"/>
              <a:t>ثانيًا: الموضوع</a:t>
            </a:r>
          </a:p>
          <a:p>
            <a:pPr lvl="1" algn="just"/>
            <a:r>
              <a:rPr lang="ar-SA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المعلومات التي يستدل بها على عقيدة أو وسيلة إلى عقيدة</a:t>
            </a:r>
            <a:r>
              <a:rPr lang="ar-IQ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379F9-3F63-47E0-AFE1-B6847C48E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278C3-F3C5-4FDC-9D1B-CC831F6F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0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49DE-9A2E-4B25-A8BD-F2238095B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المبادئ العشرة لعلم العقيدة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D66-AE19-433C-A0F0-E5CAB6509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ثالثًا: الثمرة</a:t>
            </a:r>
          </a:p>
          <a:p>
            <a:pPr lvl="2" algn="just"/>
            <a:r>
              <a:rPr lang="ar-IQ" sz="2600" dirty="0">
                <a:ea typeface="Arial" panose="020B0604020202020204" pitchFamily="34" charset="0"/>
              </a:rPr>
              <a:t>معرفة الله عز وجل وعبادته حق العبادة.</a:t>
            </a:r>
          </a:p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رابعًا: النسبة</a:t>
            </a:r>
          </a:p>
          <a:p>
            <a:pPr lvl="2" algn="just"/>
            <a:r>
              <a:rPr lang="ar-IQ" sz="2600" dirty="0">
                <a:ea typeface="Arial" panose="020B0604020202020204" pitchFamily="34" charset="0"/>
              </a:rPr>
              <a:t>من العلوم الشرعية، وبالأخص علوم الغاية وعلوم المقاصد الشرعية.</a:t>
            </a:r>
          </a:p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خامسًا: الفضل</a:t>
            </a:r>
          </a:p>
          <a:p>
            <a:pPr lvl="2" algn="just"/>
            <a:r>
              <a:rPr lang="ar-IQ" sz="2600" dirty="0">
                <a:ea typeface="Arial" panose="020B0604020202020204" pitchFamily="34" charset="0"/>
              </a:rPr>
              <a:t>من أشرف العلوم.</a:t>
            </a:r>
          </a:p>
          <a:p>
            <a:pPr marL="914400" lvl="2" indent="0" algn="just">
              <a:buNone/>
            </a:pPr>
            <a:endParaRPr lang="ar-IQ" sz="2200" dirty="0">
              <a:ea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41271-B916-4760-85B7-DD4F2B8B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5029F1-6F28-4C34-BA9C-E300A388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61BE-84AC-46BD-A025-A5EC48034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المبادئ العشرة لعلم العقيدة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62A8-2B9B-407C-B557-6C67C2E0A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سادسًا: الواضع</a:t>
            </a:r>
          </a:p>
          <a:p>
            <a:pPr lvl="1" algn="just"/>
            <a:r>
              <a:rPr lang="ar-IQ" sz="2600" dirty="0">
                <a:ea typeface="Arial" panose="020B0604020202020204" pitchFamily="34" charset="0"/>
              </a:rPr>
              <a:t>أصالة الله عز وجل، ومن حيث التصنيف أبو جعفر الطحاوي وأبو الحسن الأشعري.</a:t>
            </a:r>
          </a:p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سابعًا: الاسم</a:t>
            </a:r>
          </a:p>
          <a:p>
            <a:pPr lvl="2" algn="just"/>
            <a:r>
              <a:rPr lang="ar-IQ" sz="2600" dirty="0">
                <a:ea typeface="Arial" panose="020B0604020202020204" pitchFamily="34" charset="0"/>
              </a:rPr>
              <a:t>يسمى بعلم العقيدة، وعلم الكلام، وعلم التوحيد، وغيرها.</a:t>
            </a:r>
          </a:p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ثامنًا: الاستمداد</a:t>
            </a:r>
          </a:p>
          <a:p>
            <a:pPr lvl="2" algn="just"/>
            <a:r>
              <a:rPr lang="ar-IQ" sz="2600" dirty="0">
                <a:ea typeface="Arial" panose="020B0604020202020204" pitchFamily="34" charset="0"/>
              </a:rPr>
              <a:t>العقل والنقل.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6C5C-9720-4419-B299-5F1DC1C6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988B7-3B02-4C8A-9CBC-8FD3878B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8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D77DE-6599-4A7E-A939-7F1062B0B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المبادئ العشرة لعلم العقيدة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14D7D-76AC-417F-8864-7679045D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تاسعًا: حكم الشارع</a:t>
            </a:r>
          </a:p>
          <a:p>
            <a:pPr lvl="2" algn="just"/>
            <a:r>
              <a:rPr lang="ar-IQ" sz="2600" dirty="0">
                <a:ea typeface="Arial" panose="020B0604020202020204" pitchFamily="34" charset="0"/>
              </a:rPr>
              <a:t>فرض عين.</a:t>
            </a:r>
          </a:p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عاشرًا: المسائل</a:t>
            </a:r>
          </a:p>
          <a:p>
            <a:pPr lvl="2" algn="just"/>
            <a:r>
              <a:rPr lang="ar-IQ" sz="2600" dirty="0">
                <a:ea typeface="Arial" panose="020B0604020202020204" pitchFamily="34" charset="0"/>
              </a:rPr>
              <a:t>الإلهيات والنبوات والسمعيات.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BA68A-E30C-412D-9C25-3031E17AC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659C9-6CFA-46C0-9CFA-E5D47D071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7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1795F-13F8-4651-8C60-B8B207D28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إثبات وجود الله تعالى</a:t>
            </a:r>
            <a:endParaRPr lang="en-CA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E2C1C39-7AA5-441B-BC43-83DF9B90F6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9009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CA81F-FD85-4F20-9BA6-4A7300B6B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7EF07E-8571-4884-B4BE-D6E50EC74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0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AA0F4-87E3-4A6C-A9B8-21DEDD259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الاستدلال بآياته في أنواع الموجودات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368BA-07BE-4F96-9B62-EA459EF4D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ومعنى هذا أن ينظر الإنسان في كل شيء حوله، كالأرض والسماء والشمس والقمر والحيوانات والنباتات وغيرها</a:t>
            </a:r>
            <a:r>
              <a:rPr lang="ar-IQ" dirty="0">
                <a:ea typeface="Arial" panose="020B0604020202020204" pitchFamily="34" charset="0"/>
              </a:rPr>
              <a:t>، </a:t>
            </a:r>
            <a:r>
              <a:rPr lang="ar-IQ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و</a:t>
            </a:r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ينظر في نفسه وليتفكر في إبداع خلق الله تعالى لكل هذه الموجودات</a:t>
            </a:r>
            <a:r>
              <a:rPr lang="ar-IQ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algn="just"/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كل مصنوع يدل على صانع وكل مخلوق يدل على خالق. </a:t>
            </a:r>
            <a:endParaRPr lang="en-CA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ar-SA" dirty="0">
                <a:effectLst/>
                <a:highlight>
                  <a:srgbClr val="FFFFFF"/>
                </a:highlight>
                <a:ea typeface="Arial" panose="020B0604020202020204" pitchFamily="34" charset="0"/>
                <a:cs typeface="Arial" panose="020B0604020202020204" pitchFamily="34" charset="0"/>
              </a:rPr>
              <a:t>والقرآن مليء بالآيات التي تدعو للتدبر في أنواع الموجودات، وإن هذه الموجودات تتفاوت في عظمة خلقها</a:t>
            </a:r>
            <a:r>
              <a:rPr lang="ar-IQ" dirty="0">
                <a:effectLst/>
                <a:highlight>
                  <a:srgbClr val="FFFFFF"/>
                </a:highlight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8BE73-8D5D-419F-888A-DA14A885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5391DA-B88E-4580-90D7-C2439B62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3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685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Traditional Arabic</vt:lpstr>
      <vt:lpstr>Office Theme</vt:lpstr>
      <vt:lpstr>مقدمة في علم العقيدة وإثبات وجود الله تعالى</vt:lpstr>
      <vt:lpstr>النقاط الرئيسية</vt:lpstr>
      <vt:lpstr>المبادئ العشرة للعلوم</vt:lpstr>
      <vt:lpstr>المبادئ العشرة لعلم العقيدة</vt:lpstr>
      <vt:lpstr>المبادئ العشرة لعلم العقيدة</vt:lpstr>
      <vt:lpstr>المبادئ العشرة لعلم العقيدة</vt:lpstr>
      <vt:lpstr>المبادئ العشرة لعلم العقيدة</vt:lpstr>
      <vt:lpstr>إثبات وجود الله تعالى</vt:lpstr>
      <vt:lpstr>الاستدلال بآياته في أنواع الموجودات</vt:lpstr>
      <vt:lpstr>تأمل هذه الآيات</vt:lpstr>
      <vt:lpstr>تأمل هذه الآيات</vt:lpstr>
      <vt:lpstr>ثلاثة أسئلة والإجابة عليها</vt:lpstr>
      <vt:lpstr>الاستدلال بأخبار الأنبياء</vt:lpstr>
      <vt:lpstr>الفطرة السليمة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ZK</cp:lastModifiedBy>
  <cp:revision>39</cp:revision>
  <dcterms:created xsi:type="dcterms:W3CDTF">2020-09-13T17:12:40Z</dcterms:created>
  <dcterms:modified xsi:type="dcterms:W3CDTF">2020-09-19T14:55:51Z</dcterms:modified>
</cp:coreProperties>
</file>