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E7FA9D-BD5F-4A1A-85FC-9C58C5450F54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792" autoAdjust="0"/>
  </p:normalViewPr>
  <p:slideViewPr>
    <p:cSldViewPr snapToGrid="0" snapToObjects="1">
      <p:cViewPr>
        <p:scale>
          <a:sx n="75" d="100"/>
          <a:sy n="75" d="100"/>
        </p:scale>
        <p:origin x="300" y="-5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</a:t>
            </a:r>
            <a:r>
              <a:rPr lang="ar-JO" sz="1800" b="1" dirty="0"/>
              <a:t>لتاسعة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حقيقة الإيمان وأصوله (</a:t>
            </a:r>
            <a:r>
              <a:rPr lang="en-US" dirty="0"/>
              <a:t>2</a:t>
            </a:r>
            <a:r>
              <a:rPr lang="ar-JO" dirty="0"/>
              <a:t>)</a:t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الإيمان والإسلام دين واحد.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زيادة الإيمان ونقصانه.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تفاضل المؤمنين في الإيمان.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إيمان المقلد والمرتاب.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الإيمان والإسلام دين واحد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JO" dirty="0"/>
              <a:t>الإيمان والإسلام اسمان لدين واحد.</a:t>
            </a:r>
          </a:p>
          <a:p>
            <a:pPr algn="just"/>
            <a:r>
              <a:rPr lang="ar-JO" dirty="0"/>
              <a:t>اختلاف الحقيقة فيهما في اللغة والعرف لا يمنع أن يجعلا اسمان لدين واحد.</a:t>
            </a:r>
          </a:p>
          <a:p>
            <a:pPr algn="just"/>
            <a:r>
              <a:rPr lang="ar-JO" dirty="0"/>
              <a:t>الأدلة على كونهما دينًا واحدًا في الاصطلاح الشرعي كثيرة.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7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زيادة الإيمان ونقصانه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جوهر الإيمان وأساسه وأصله إذا تمكن في القلب لا يزيد ولا ينقص.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تزداد درجة الإيمان بزيادة الطاعات وتنقص بنقصانها.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4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تفاضل المؤمنين في الإيمان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المؤمنون متفاضلون في الإيمان بسبب تفاوتهم في الطاعات.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يحرم قول: إيماني وإيمان الملائكة والنبيين واحد.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9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إيمان المقلد والمرتاب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ar-SA" dirty="0"/>
              <a:t>المقلِّد مِن مَن تديَّن بدين لأنه دين آبائه وقرابته وأهل بلده، وليس لديه حجة على صحة عقيدته.</a:t>
            </a:r>
            <a:endParaRPr lang="ar-JO" dirty="0"/>
          </a:p>
          <a:p>
            <a:r>
              <a:rPr lang="ar-SA" dirty="0"/>
              <a:t>والمرتاب من يقول: اعتقدت الإسلام، وتابعت أهله احتياطًا لنفسي، فإن كان حقًا فقد فزت، وإن لم يكن لم يضرني.</a:t>
            </a:r>
            <a:endParaRPr lang="en-US" dirty="0"/>
          </a:p>
          <a:p>
            <a:r>
              <a:rPr lang="ar-SA" dirty="0"/>
              <a:t>وكل واحد من هذين ليس بمسلم.</a:t>
            </a:r>
            <a:endParaRPr lang="en-US" dirty="0"/>
          </a:p>
          <a:p>
            <a:r>
              <a:rPr lang="ar-SA" dirty="0"/>
              <a:t>وعلى المسلم أن يثبت صحة عقيدته أو إيمانه بدليل من الأدلة أو حجة من الحجج ليكون إيمانه عن قناعة ورضا.</a:t>
            </a:r>
            <a:endParaRPr lang="en-US" dirty="0"/>
          </a:p>
          <a:p>
            <a:r>
              <a:rPr lang="ar-SA" dirty="0"/>
              <a:t>ويكفي لإيمان المؤمن العادي وجود دليل بسيط من تأملاته في الكون</a:t>
            </a:r>
            <a:r>
              <a:rPr lang="ar-JO" dirty="0"/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6/12/2020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0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209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حقيقة الإيمان وأصوله (2) </vt:lpstr>
      <vt:lpstr>النقاط الرئيسية</vt:lpstr>
      <vt:lpstr>الإيمان والإسلام دين واحد</vt:lpstr>
      <vt:lpstr>زيادة الإيمان ونقصانه</vt:lpstr>
      <vt:lpstr>تفاضل المؤمنين في الإيمان</vt:lpstr>
      <vt:lpstr>إيمان المقلد والمرتاب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76</cp:revision>
  <dcterms:created xsi:type="dcterms:W3CDTF">2020-09-13T17:12:40Z</dcterms:created>
  <dcterms:modified xsi:type="dcterms:W3CDTF">2020-12-06T15:25:25Z</dcterms:modified>
</cp:coreProperties>
</file>