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E7FA9D-BD5F-4A1A-85FC-9C58C5450F54}">
          <p14:sldIdLst>
            <p14:sldId id="256"/>
            <p14:sldId id="257"/>
            <p14:sldId id="258"/>
            <p14:sldId id="261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3792" autoAdjust="0"/>
  </p:normalViewPr>
  <p:slideViewPr>
    <p:cSldViewPr snapToGrid="0" snapToObjects="1">
      <p:cViewPr varScale="1">
        <p:scale>
          <a:sx n="62" d="100"/>
          <a:sy n="62" d="100"/>
        </p:scale>
        <p:origin x="792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</a:t>
            </a:r>
            <a:r>
              <a:rPr lang="ar-JO" sz="1800" b="1" dirty="0"/>
              <a:t>لثالثة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الإيمان بالكتب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</a:t>
            </a:r>
            <a:r>
              <a:rPr lang="en-US" dirty="0"/>
              <a:t>7/</a:t>
            </a:r>
            <a:r>
              <a:rPr lang="ar-JO" dirty="0"/>
              <a:t>01</a:t>
            </a:r>
            <a:r>
              <a:rPr lang="en-US" dirty="0"/>
              <a:t>/20</a:t>
            </a:r>
            <a:r>
              <a:rPr lang="ar-JO" dirty="0"/>
              <a:t>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 الإيمان بالكتب.</a:t>
            </a:r>
            <a:endParaRPr lang="en-US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الكتب المذكورة في القرآن الكريم.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بالقرآن الكريم.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جمع القرآن الكريم.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17/01/202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الإيمان بالكتب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ar-SA" dirty="0"/>
              <a:t>الإيمان بالكتب المنزلة على الأنبياء أصل من أصول الإيمان وهو من الثوابت الأساسية في ديننا فلا يصح عدم الإيمان بكتاب منزل من عند الله على رسول من الرسل الكرام.</a:t>
            </a:r>
            <a:endParaRPr lang="ar-JO" dirty="0"/>
          </a:p>
          <a:p>
            <a:pPr algn="just"/>
            <a:r>
              <a:rPr lang="ar-JO" dirty="0"/>
              <a:t>ذكر القرآن الكريم عددًا من الكتب فنؤمن بها كما وردت بأسمائها في القرآن الكريم.</a:t>
            </a:r>
          </a:p>
          <a:p>
            <a:pPr algn="just"/>
            <a:r>
              <a:rPr lang="ar-SA" dirty="0"/>
              <a:t>الكتب الأخرى</a:t>
            </a:r>
            <a:r>
              <a:rPr lang="ar-JO" dirty="0"/>
              <a:t> التي ل</a:t>
            </a:r>
            <a:r>
              <a:rPr lang="ar-SA" dirty="0"/>
              <a:t>م يخبرنا الله تعالى عن أسمائها، فيجب علينا أن نؤمن بها إجمالاً</a:t>
            </a:r>
            <a:r>
              <a:rPr lang="ar-JO" dirty="0"/>
              <a:t>.</a:t>
            </a:r>
          </a:p>
          <a:p>
            <a:pPr algn="just"/>
            <a:r>
              <a:rPr lang="ar-SA" dirty="0"/>
              <a:t>لا يجوز لنا أن ننسب كتابًا إلى الله تعالى سوى ما نسبه إلى نفسه مما أخبرنا عنه القرآن الكريم</a:t>
            </a:r>
            <a:r>
              <a:rPr lang="ar-JO" dirty="0"/>
              <a:t>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17/01/202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6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الكتب المذكورة في القرآن الكريم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SA" dirty="0"/>
              <a:t>الكتب التي أخبرنا الله تعالى بها في القرآن الكريم هي</a:t>
            </a:r>
            <a:r>
              <a:rPr lang="en-US" dirty="0"/>
              <a:t>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التوراة التي نزلت على -موسى عليه السلام-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الإنجيل الذي نزل على عيسى -عليه السلام-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الزبور الذي نزل على داوود -عليه السلام-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الصحف التي أنزلها الله على إبراهيم وموسى -عليهما السلام-</a:t>
            </a:r>
            <a:r>
              <a:rPr lang="en-US" dirty="0"/>
              <a:t>.</a:t>
            </a:r>
          </a:p>
          <a:p>
            <a:pPr algn="just"/>
            <a:r>
              <a:rPr lang="ar-SA" dirty="0"/>
              <a:t>يجب أن نؤمن أن هذه الكتب نزلت بالحق والنور والهدى وتوحيد الله وأن ما نُسِب إليها مما يُخالف ذلك إنما هو من تحريف البشر وصنعهم.</a:t>
            </a:r>
            <a:endParaRPr lang="en-US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17/01/202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6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الإيمان بالقرآن الكريم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r>
              <a:rPr lang="ar-SA" dirty="0"/>
              <a:t>الإيمان بالقرآن الكريم يتطلب أصولاً ثلاثة</a:t>
            </a:r>
            <a:r>
              <a:rPr lang="en-US" dirty="0"/>
              <a:t>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أن القرآن كلام الله تعالى وليس من كلام مخلوق، سواء جبريل -عليه السلام- أو محمد ﷺ.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الاعتراف بأن القرآن معجز النظم، لو اجتمعت الإنس والجن على أن يأتوا بمثله لم يقدروا عليه.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الاعتقاد الجازم بأن جميع القرآن الذي توفي النبي ﷺ بعده هو الموجود في مصاحف المسلمين من غير زيادة أو نقص، ولا تبديل ولا تغيير.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17/01/202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0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جمع القرآن الكريم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>
            <a:normAutofit/>
          </a:bodyPr>
          <a:lstStyle/>
          <a:p>
            <a:r>
              <a:rPr lang="ar-SA" dirty="0"/>
              <a:t>جُمع القرآن الكريم بعد نزوله مفرَّقًا ثلاث مرات: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الأولى في عهد النبي ﷺ حيث دُوِّن تدوينًا كاملاً ، ولكن في صحف مختلفة على الرقاع وجرائد النخل والحجارة ونحوها.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الثانية في عهد أبي بكر الصديق -رضي الله عنه- في صحف واحدة.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SA" dirty="0"/>
              <a:t>الثالثة في عهد عثمان بن عفان -رضي الله عنه- على حرف واحد هو لغة قريش.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17/01/202</a:t>
            </a:r>
            <a:r>
              <a:rPr lang="en-US" dirty="0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</TotalTime>
  <Words>350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الإيمان بالكتب </vt:lpstr>
      <vt:lpstr>النقاط الرئيسية</vt:lpstr>
      <vt:lpstr>الإيمان بالكتب</vt:lpstr>
      <vt:lpstr>الكتب المذكورة في القرآن الكريم</vt:lpstr>
      <vt:lpstr>الإيمان بالقرآن الكريم</vt:lpstr>
      <vt:lpstr>جمع القرآن الكريم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111</cp:revision>
  <dcterms:created xsi:type="dcterms:W3CDTF">2020-09-13T17:12:40Z</dcterms:created>
  <dcterms:modified xsi:type="dcterms:W3CDTF">2021-01-09T01:01:18Z</dcterms:modified>
</cp:coreProperties>
</file>