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1" autoAdjust="0"/>
    <p:restoredTop sz="95380" autoAdjust="0"/>
  </p:normalViewPr>
  <p:slideViewPr>
    <p:cSldViewPr snapToGrid="0" snapToObjects="1">
      <p:cViewPr varScale="1">
        <p:scale>
          <a:sx n="90" d="100"/>
          <a:sy n="90" d="100"/>
        </p:scale>
        <p:origin x="546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11-10-2020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١٣١ – مادة العقيدة – المحاضرة ال</a:t>
            </a:r>
            <a:r>
              <a:rPr lang="ar-IQ" sz="1800" b="1" dirty="0"/>
              <a:t>ثالثة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FE9C8-61B5-4C04-ACC5-05CED640F2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64AD92-3D0B-4954-BCF2-4E63904E9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4BFC7-0A5C-49B0-888C-463F1CC36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A5CA-89AF-44DC-AE88-C908A974C069}" type="datetimeFigureOut">
              <a:rPr lang="en-CA" smtClean="0"/>
              <a:t>2020-09-25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49C2A-5A0B-479D-813B-F5A5E624E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5817D-F3CD-43A7-9EF0-697DA7738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4AA5-645A-4895-9658-7EB115FBBE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3821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001B9-70F2-44C1-992C-43181132F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0E62C-668D-4DE4-8F0B-6DAE9B6BD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7A4BF-F13F-4660-B5B6-CFC031CCD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A5CA-89AF-44DC-AE88-C908A974C069}" type="datetimeFigureOut">
              <a:rPr lang="en-CA" smtClean="0"/>
              <a:t>2020-09-25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4C35C-6D26-4C6E-AF5F-CD71466DF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56FDF-916C-4841-8837-C26DA3A5B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4AA5-645A-4895-9658-7EB115FBBE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9796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4D134-B7CF-40DF-BB23-E9324F2B9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6AB98-F9E3-4155-869F-B23EE02DA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CAAD7-EC6B-45B9-8BD7-2DB55E55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A5CA-89AF-44DC-AE88-C908A974C069}" type="datetimeFigureOut">
              <a:rPr lang="en-CA" smtClean="0"/>
              <a:t>2020-09-25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F3EDF-957C-40AF-BFE0-D1BA7FF4D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0D1BE-9693-4101-A5B5-1887A073C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4AA5-645A-4895-9658-7EB115FBBE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0375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1F2B3-B1CB-4571-8412-EEEB2432D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873FD-6D31-4621-AD5F-C9D0D52D7B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51D27D-C874-430A-A769-2E6EF326F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CEFBB-CD6E-4FDD-8C2D-C95B049A5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A5CA-89AF-44DC-AE88-C908A974C069}" type="datetimeFigureOut">
              <a:rPr lang="en-CA" smtClean="0"/>
              <a:t>2020-09-25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6313C8-1E9B-4889-9D7F-8F87682E6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F65AD4-7B15-4220-85C6-589A44987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4AA5-645A-4895-9658-7EB115FBBE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1210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FEC65-AFA5-4CDE-B599-206585DA4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F93CA7-4469-48C6-ACE2-9D8B18985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0420C7-9AEF-4B05-A8A3-A5FC852E8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D8A5B6-E74A-4A2A-9587-18CE6E6B7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94C218-CD70-4A3A-98F2-B9E1E45D16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A311AF-4567-4F5B-AA4B-C732DFC37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A5CA-89AF-44DC-AE88-C908A974C069}" type="datetimeFigureOut">
              <a:rPr lang="en-CA" smtClean="0"/>
              <a:t>2020-09-25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47644E-6570-4E38-92E5-301CB5635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403A01-A6F0-4858-8D96-C046D1A2D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4AA5-645A-4895-9658-7EB115FBBE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86360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7F43F-0759-4BF9-9F65-DA4FCC8A6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81B393-E895-4770-979E-D5EC4C114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A5CA-89AF-44DC-AE88-C908A974C069}" type="datetimeFigureOut">
              <a:rPr lang="en-CA" smtClean="0"/>
              <a:t>2020-09-25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51723D-F1D4-4FDC-897A-1ECAC8A04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14B6F4-6711-4029-8426-BB38AF9C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4AA5-645A-4895-9658-7EB115FBBE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8212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F12C9F-ED1F-4C28-87F3-1D1A9A083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A5CA-89AF-44DC-AE88-C908A974C069}" type="datetimeFigureOut">
              <a:rPr lang="en-CA" smtClean="0"/>
              <a:t>2020-09-25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30B710-F0B6-4B5C-A9AA-94F2C6379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779F0D-E7A0-4FDC-9D1E-9D8FF86E5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4AA5-645A-4895-9658-7EB115FBBE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8035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FD0C1-C911-4DA6-8E2D-EAC358D6E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9D6E3-E4BA-4ED0-97F9-5BEDAEE4C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36EE5-3023-45CC-8080-789060A5A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13E45-992F-40B5-B3B0-A26597AE6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A5CA-89AF-44DC-AE88-C908A974C069}" type="datetimeFigureOut">
              <a:rPr lang="en-CA" smtClean="0"/>
              <a:t>2020-09-25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12D73-6984-431C-B737-F596069A6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3CE55-0807-4617-A482-7B38B2D9C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4AA5-645A-4895-9658-7EB115FBBE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084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4C59C-4229-4286-A002-34ECCA568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B4C91B-FB94-4ED6-8E68-5E8B701CB8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3F2623-3DF2-429A-BF10-2446D27E4A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E982FA-3C2A-429D-91EA-8BE12EED8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A5CA-89AF-44DC-AE88-C908A974C069}" type="datetimeFigureOut">
              <a:rPr lang="en-CA" smtClean="0"/>
              <a:t>2020-09-25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7FECF2-FC79-4B18-875C-DC58CDEBA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604057-A8B4-4C91-801C-EA448F8D1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4AA5-645A-4895-9658-7EB115FBBE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81249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4407A-A09E-4FC8-A9D8-2FC11DB59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FB624-C398-453E-846B-C3C87BD78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8F7F9-8759-4441-8EB7-628C72DD7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A5CA-89AF-44DC-AE88-C908A974C069}" type="datetimeFigureOut">
              <a:rPr lang="en-CA" smtClean="0"/>
              <a:t>2020-09-25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3F342-759B-434E-8F9B-5AA90E7F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96754-6BFE-4DBC-B754-A2A5C3D3F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4AA5-645A-4895-9658-7EB115FBBE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47503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5424E9-59F2-4E4D-AD3D-98830230A6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7878F8-1924-4194-AFAD-999F06DF1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EB8EE-30DD-452B-8BF0-F0549D5A7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A5CA-89AF-44DC-AE88-C908A974C069}" type="datetimeFigureOut">
              <a:rPr lang="en-CA" smtClean="0"/>
              <a:t>2020-09-25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E3143-3E46-4623-BF0E-3F2D2D6AC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E27F4-69DE-4AA5-BC55-E4EDE1008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4AA5-645A-4895-9658-7EB115FBBE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060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27-09-2020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EE8BC3-C85C-4D1E-B402-885E1DDEC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C6400B-5128-4C11-A8EF-AC406AD19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60BBB-64D1-4B19-B0A4-57324A56CF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AA5CA-89AF-44DC-AE88-C908A974C069}" type="datetimeFigureOut">
              <a:rPr lang="en-CA" smtClean="0"/>
              <a:t>2020-09-25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C74F4-3FFC-47E5-89BD-2A8C412BBD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9FF70-996E-412D-9805-63CBE202EC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54AA5-645A-4895-9658-7EB115FBBE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560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/>
              <a:t>إثبات صفات الله تعالى وتنزيهه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11-10-2020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IQ" dirty="0"/>
              <a:t>إثبات صفات الله تعالى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IQ" dirty="0"/>
              <a:t>تنزيه الله تعالى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11-10-2020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074B2-4B78-4AD8-AA95-951FC548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صفات الله تعالى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DEF5A-3206-48DB-A63B-1E99551B3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لله الأسماء الحسنى والصفات العُلى</a:t>
            </a:r>
            <a:r>
              <a:rPr lang="ar-IQ" dirty="0"/>
              <a:t>.</a:t>
            </a:r>
          </a:p>
          <a:p>
            <a:r>
              <a:rPr lang="ar-SA" dirty="0"/>
              <a:t>من صفاته تعالى: القدرة، والإرادة، والعلم، والحياة، والكلام، والسمع، والبصر</a:t>
            </a:r>
            <a:r>
              <a:rPr lang="ar-IQ" dirty="0"/>
              <a:t>.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8CE7C-9D34-461F-AAE9-626C88907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11-10-2020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FE0BE9-F94A-4DB8-AC80-83B10A8F4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5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AF2B1-83CF-458E-BD38-08531DD63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كيف يكون إثبات الصفات؟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89C9E-20AD-4AB4-B607-519CF3024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SA" dirty="0"/>
              <a:t>إثبات الصفات يكون من ثلاثة أوجه</a:t>
            </a:r>
            <a:r>
              <a:rPr lang="ar-IQ" dirty="0"/>
              <a:t>:</a:t>
            </a:r>
          </a:p>
          <a:p>
            <a:pPr lvl="1" algn="just"/>
            <a:r>
              <a:rPr lang="ar-SA" sz="2600" dirty="0"/>
              <a:t>الأول: أنها كلها صفات كمال وجلال وضدها صفات نقص لا يليق لله تعالى الاتصاف بها</a:t>
            </a:r>
            <a:r>
              <a:rPr lang="ar-IQ" sz="2600" dirty="0"/>
              <a:t>.</a:t>
            </a:r>
          </a:p>
          <a:p>
            <a:pPr lvl="1" algn="just"/>
            <a:r>
              <a:rPr lang="ar-IQ" sz="2600" dirty="0"/>
              <a:t>ا</a:t>
            </a:r>
            <a:r>
              <a:rPr lang="ar-SA" sz="2600" dirty="0"/>
              <a:t>لثاني: أن الله سبحانه أثبتها لنفسه كما ورد في كتابه في مواضع كثيرة</a:t>
            </a:r>
            <a:r>
              <a:rPr lang="ar-IQ" sz="2600" dirty="0"/>
              <a:t>.</a:t>
            </a:r>
          </a:p>
          <a:p>
            <a:pPr lvl="1" algn="just"/>
            <a:r>
              <a:rPr lang="ar-SA" sz="2600" dirty="0"/>
              <a:t>الثالث: أن كل صفة من صفاته لها دلائلها المذكورة في القرآن</a:t>
            </a:r>
            <a:r>
              <a:rPr lang="ar-IQ" sz="2600" dirty="0"/>
              <a:t>.</a:t>
            </a:r>
            <a:endParaRPr lang="ar-IQ" sz="2600" dirty="0">
              <a:effectLst/>
              <a:ea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379F9-3F63-47E0-AFE1-B6847C48E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11-10-2020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3278C3-F3C5-4FDC-9D1B-CC831F6F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0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749DE-9A2E-4B25-A8BD-F2238095B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تنزيه الله تعالى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4BD66-AE19-433C-A0F0-E5CAB6509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SA" dirty="0"/>
              <a:t>معنى ذلك تنزيهه تعالى عن كل عيب ونقص، وعن كل شبيه ونظير</a:t>
            </a:r>
            <a:r>
              <a:rPr lang="ar-IQ" dirty="0"/>
              <a:t>.</a:t>
            </a:r>
          </a:p>
          <a:p>
            <a:pPr algn="just"/>
            <a:r>
              <a:rPr lang="ar-IQ" dirty="0"/>
              <a:t>إن </a:t>
            </a:r>
            <a:r>
              <a:rPr lang="ar-SA" dirty="0"/>
              <a:t>كان ظاهر ألفاظ الصفات التشبيه فإنه يجب الإيمان بها من غير تعطيل ولا تشبيه ولا تأويل، بل يتبع طريقة التسليم</a:t>
            </a:r>
            <a:r>
              <a:rPr lang="ar-IQ" dirty="0"/>
              <a:t>.</a:t>
            </a:r>
            <a:endParaRPr lang="en-CA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41271-B916-4760-85B7-DD4F2B8B6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11-10-2020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5029F1-6F28-4C34-BA9C-E300A3882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5056</TotalTime>
  <Words>153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Custom Design</vt:lpstr>
      <vt:lpstr>إثبات صفات الله تعالى وتنزيهه</vt:lpstr>
      <vt:lpstr>النقاط الرئيسية</vt:lpstr>
      <vt:lpstr>صفات الله تعالى</vt:lpstr>
      <vt:lpstr>كيف يكون إثبات الصفات؟</vt:lpstr>
      <vt:lpstr>تنزيه الله تعالى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ZK</cp:lastModifiedBy>
  <cp:revision>59</cp:revision>
  <dcterms:created xsi:type="dcterms:W3CDTF">2020-09-13T17:12:40Z</dcterms:created>
  <dcterms:modified xsi:type="dcterms:W3CDTF">2020-09-26T03:57:29Z</dcterms:modified>
</cp:coreProperties>
</file>