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K" initials="Z" lastIdx="1" clrIdx="0">
    <p:extLst>
      <p:ext uri="{19B8F6BF-5375-455C-9EA6-DF929625EA0E}">
        <p15:presenceInfo xmlns:p15="http://schemas.microsoft.com/office/powerpoint/2012/main" userId="S::ZK@lazyro.onmicrosoft.com::b2cfceea-60cb-428c-a493-633130afc07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3792" autoAdjust="0"/>
  </p:normalViewPr>
  <p:slideViewPr>
    <p:cSldViewPr snapToGrid="0" snapToObjects="1">
      <p:cViewPr varScale="1">
        <p:scale>
          <a:sx n="62" d="100"/>
          <a:sy n="62" d="100"/>
        </p:scale>
        <p:origin x="804" y="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BDC256-4BD0-49CD-92A5-370EC004956F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D19409-E797-45F1-91C7-6BAA02E0F319}">
      <dgm:prSet phldrT="[Text]"/>
      <dgm:spPr/>
      <dgm:t>
        <a:bodyPr/>
        <a:lstStyle/>
        <a:p>
          <a:r>
            <a:rPr lang="ar-JO" dirty="0"/>
            <a:t>أنواع الإيمان</a:t>
          </a:r>
          <a:endParaRPr lang="en-US" dirty="0"/>
        </a:p>
      </dgm:t>
    </dgm:pt>
    <dgm:pt modelId="{A987B410-0DE2-4F4E-A269-A91680DCABF1}" type="parTrans" cxnId="{50124918-126A-4FA1-9233-9CD9609E18C2}">
      <dgm:prSet/>
      <dgm:spPr/>
      <dgm:t>
        <a:bodyPr/>
        <a:lstStyle/>
        <a:p>
          <a:endParaRPr lang="en-US"/>
        </a:p>
      </dgm:t>
    </dgm:pt>
    <dgm:pt modelId="{1371CEBD-A194-4B94-B004-54D9B87EB9A6}" type="sibTrans" cxnId="{50124918-126A-4FA1-9233-9CD9609E18C2}">
      <dgm:prSet/>
      <dgm:spPr/>
      <dgm:t>
        <a:bodyPr/>
        <a:lstStyle/>
        <a:p>
          <a:endParaRPr lang="en-US"/>
        </a:p>
      </dgm:t>
    </dgm:pt>
    <dgm:pt modelId="{A595EE4C-D697-4725-83FD-93B2EE1F64BE}">
      <dgm:prSet phldrT="[Text]"/>
      <dgm:spPr/>
      <dgm:t>
        <a:bodyPr/>
        <a:lstStyle/>
        <a:p>
          <a:r>
            <a:rPr lang="ar-JO" dirty="0"/>
            <a:t>جلي</a:t>
          </a:r>
          <a:endParaRPr lang="en-US" dirty="0"/>
        </a:p>
      </dgm:t>
    </dgm:pt>
    <dgm:pt modelId="{CA719F72-9A0B-466E-AC46-858F24BECD40}" type="parTrans" cxnId="{4A8F428F-50EC-4FAD-B385-4B3AB140E068}">
      <dgm:prSet/>
      <dgm:spPr/>
      <dgm:t>
        <a:bodyPr/>
        <a:lstStyle/>
        <a:p>
          <a:endParaRPr lang="en-US"/>
        </a:p>
      </dgm:t>
    </dgm:pt>
    <dgm:pt modelId="{8EE709B2-8F85-45FD-9583-A62E77EDE318}" type="sibTrans" cxnId="{4A8F428F-50EC-4FAD-B385-4B3AB140E068}">
      <dgm:prSet/>
      <dgm:spPr/>
      <dgm:t>
        <a:bodyPr/>
        <a:lstStyle/>
        <a:p>
          <a:endParaRPr lang="en-US"/>
        </a:p>
      </dgm:t>
    </dgm:pt>
    <dgm:pt modelId="{44662F6B-BDF7-44BD-8766-98164A1A69CF}">
      <dgm:prSet phldrT="[Text]"/>
      <dgm:spPr/>
      <dgm:t>
        <a:bodyPr/>
        <a:lstStyle/>
        <a:p>
          <a:r>
            <a:rPr lang="ar-JO" dirty="0"/>
            <a:t>خفي</a:t>
          </a:r>
          <a:endParaRPr lang="en-US" dirty="0"/>
        </a:p>
      </dgm:t>
    </dgm:pt>
    <dgm:pt modelId="{C98E9745-AD89-4700-A1DF-27E9A2D4FE8E}" type="parTrans" cxnId="{3791EA5A-352D-4DC1-9065-7F69F7992771}">
      <dgm:prSet/>
      <dgm:spPr/>
      <dgm:t>
        <a:bodyPr/>
        <a:lstStyle/>
        <a:p>
          <a:endParaRPr lang="en-US"/>
        </a:p>
      </dgm:t>
    </dgm:pt>
    <dgm:pt modelId="{3541AFB9-38E6-41F1-B9FD-095A016C659B}" type="sibTrans" cxnId="{3791EA5A-352D-4DC1-9065-7F69F7992771}">
      <dgm:prSet/>
      <dgm:spPr/>
      <dgm:t>
        <a:bodyPr/>
        <a:lstStyle/>
        <a:p>
          <a:endParaRPr lang="en-US"/>
        </a:p>
      </dgm:t>
    </dgm:pt>
    <dgm:pt modelId="{56B193DA-9481-4AF2-AD84-151812C36224}">
      <dgm:prSet/>
      <dgm:spPr/>
      <dgm:t>
        <a:bodyPr/>
        <a:lstStyle/>
        <a:p>
          <a:r>
            <a:rPr lang="ar-JO" dirty="0"/>
            <a:t>الجوارح</a:t>
          </a:r>
          <a:endParaRPr lang="en-US" dirty="0"/>
        </a:p>
      </dgm:t>
    </dgm:pt>
    <dgm:pt modelId="{E1A721F5-A836-4D93-A9EE-21FA338B4170}" type="parTrans" cxnId="{5EBEE5D0-1930-4545-9B60-73286399A5BA}">
      <dgm:prSet/>
      <dgm:spPr/>
      <dgm:t>
        <a:bodyPr/>
        <a:lstStyle/>
        <a:p>
          <a:endParaRPr lang="en-US"/>
        </a:p>
      </dgm:t>
    </dgm:pt>
    <dgm:pt modelId="{0879D712-A798-4C66-8C8A-3F5ECE15EC33}" type="sibTrans" cxnId="{5EBEE5D0-1930-4545-9B60-73286399A5BA}">
      <dgm:prSet/>
      <dgm:spPr/>
      <dgm:t>
        <a:bodyPr/>
        <a:lstStyle/>
        <a:p>
          <a:endParaRPr lang="en-US"/>
        </a:p>
      </dgm:t>
    </dgm:pt>
    <dgm:pt modelId="{B61DB2AD-3CCD-489F-B005-D8AD9A32E605}">
      <dgm:prSet/>
      <dgm:spPr/>
      <dgm:t>
        <a:bodyPr/>
        <a:lstStyle/>
        <a:p>
          <a:r>
            <a:rPr lang="ar-JO" dirty="0"/>
            <a:t>اللسان</a:t>
          </a:r>
          <a:endParaRPr lang="en-US" dirty="0"/>
        </a:p>
      </dgm:t>
    </dgm:pt>
    <dgm:pt modelId="{D24E2D61-2D22-4BC3-A146-5F2D5E2D8099}" type="parTrans" cxnId="{F2FC798C-012C-4011-8381-B264368D2D73}">
      <dgm:prSet/>
      <dgm:spPr/>
      <dgm:t>
        <a:bodyPr/>
        <a:lstStyle/>
        <a:p>
          <a:endParaRPr lang="en-US"/>
        </a:p>
      </dgm:t>
    </dgm:pt>
    <dgm:pt modelId="{DDD7A06D-89A3-4467-BB17-6727B6BD7818}" type="sibTrans" cxnId="{F2FC798C-012C-4011-8381-B264368D2D73}">
      <dgm:prSet/>
      <dgm:spPr/>
      <dgm:t>
        <a:bodyPr/>
        <a:lstStyle/>
        <a:p>
          <a:endParaRPr lang="en-US"/>
        </a:p>
      </dgm:t>
    </dgm:pt>
    <dgm:pt modelId="{1E6D00F8-3ED1-4B5B-9DC1-BACEB5FDA8F5}">
      <dgm:prSet/>
      <dgm:spPr/>
      <dgm:t>
        <a:bodyPr/>
        <a:lstStyle/>
        <a:p>
          <a:r>
            <a:rPr lang="ar-JO" dirty="0"/>
            <a:t>القلب</a:t>
          </a:r>
          <a:endParaRPr lang="en-US" dirty="0"/>
        </a:p>
      </dgm:t>
    </dgm:pt>
    <dgm:pt modelId="{60EE32ED-063F-4091-B393-F7546832DF9F}" type="parTrans" cxnId="{4F230C79-8CB7-41DE-B8A3-C57B68F3A900}">
      <dgm:prSet/>
      <dgm:spPr/>
      <dgm:t>
        <a:bodyPr/>
        <a:lstStyle/>
        <a:p>
          <a:endParaRPr lang="en-US"/>
        </a:p>
      </dgm:t>
    </dgm:pt>
    <dgm:pt modelId="{A586739F-36FA-4910-B707-4F37DA106A58}" type="sibTrans" cxnId="{4F230C79-8CB7-41DE-B8A3-C57B68F3A900}">
      <dgm:prSet/>
      <dgm:spPr/>
      <dgm:t>
        <a:bodyPr/>
        <a:lstStyle/>
        <a:p>
          <a:endParaRPr lang="en-US"/>
        </a:p>
      </dgm:t>
    </dgm:pt>
    <dgm:pt modelId="{8F47B13B-A823-498C-8FA1-BE0DA68A8336}" type="pres">
      <dgm:prSet presAssocID="{7CBDC256-4BD0-49CD-92A5-370EC004956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2B12BD4-0FD7-4C97-B949-8B44550BBAE2}" type="pres">
      <dgm:prSet presAssocID="{7CBDC256-4BD0-49CD-92A5-370EC004956F}" presName="hierFlow" presStyleCnt="0"/>
      <dgm:spPr/>
    </dgm:pt>
    <dgm:pt modelId="{93BB4707-3A19-4544-AF5A-57A2A5F7C1DD}" type="pres">
      <dgm:prSet presAssocID="{7CBDC256-4BD0-49CD-92A5-370EC004956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451FD8B-1FB1-4ED8-B665-C2112EB3BE68}" type="pres">
      <dgm:prSet presAssocID="{5CD19409-E797-45F1-91C7-6BAA02E0F319}" presName="Name14" presStyleCnt="0"/>
      <dgm:spPr/>
    </dgm:pt>
    <dgm:pt modelId="{D432E5DB-CC42-4B8C-9E4D-A81DB14A9337}" type="pres">
      <dgm:prSet presAssocID="{5CD19409-E797-45F1-91C7-6BAA02E0F319}" presName="level1Shape" presStyleLbl="node0" presStyleIdx="0" presStyleCnt="1">
        <dgm:presLayoutVars>
          <dgm:chPref val="3"/>
        </dgm:presLayoutVars>
      </dgm:prSet>
      <dgm:spPr/>
    </dgm:pt>
    <dgm:pt modelId="{504C6940-9504-4BFC-AFB2-3F07D2AFCD86}" type="pres">
      <dgm:prSet presAssocID="{5CD19409-E797-45F1-91C7-6BAA02E0F319}" presName="hierChild2" presStyleCnt="0"/>
      <dgm:spPr/>
    </dgm:pt>
    <dgm:pt modelId="{9C67DEBB-953E-4111-AE39-AF99C50DCB67}" type="pres">
      <dgm:prSet presAssocID="{CA719F72-9A0B-466E-AC46-858F24BECD40}" presName="Name19" presStyleLbl="parChTrans1D2" presStyleIdx="0" presStyleCnt="2"/>
      <dgm:spPr/>
    </dgm:pt>
    <dgm:pt modelId="{FB622EBA-A5EB-41E7-9989-E2C94132D5B3}" type="pres">
      <dgm:prSet presAssocID="{A595EE4C-D697-4725-83FD-93B2EE1F64BE}" presName="Name21" presStyleCnt="0"/>
      <dgm:spPr/>
    </dgm:pt>
    <dgm:pt modelId="{EBE9B276-FC9C-4202-807A-C7199BEDC0B1}" type="pres">
      <dgm:prSet presAssocID="{A595EE4C-D697-4725-83FD-93B2EE1F64BE}" presName="level2Shape" presStyleLbl="node2" presStyleIdx="0" presStyleCnt="2"/>
      <dgm:spPr/>
    </dgm:pt>
    <dgm:pt modelId="{5031C94E-FBAD-4BDE-BF02-701C28BD8969}" type="pres">
      <dgm:prSet presAssocID="{A595EE4C-D697-4725-83FD-93B2EE1F64BE}" presName="hierChild3" presStyleCnt="0"/>
      <dgm:spPr/>
    </dgm:pt>
    <dgm:pt modelId="{1A269AF0-4582-443E-907D-6475F14F9CA3}" type="pres">
      <dgm:prSet presAssocID="{E1A721F5-A836-4D93-A9EE-21FA338B4170}" presName="Name19" presStyleLbl="parChTrans1D3" presStyleIdx="0" presStyleCnt="3"/>
      <dgm:spPr/>
    </dgm:pt>
    <dgm:pt modelId="{EC925FF7-FDAB-4ED0-9D29-409BEE0C6CE1}" type="pres">
      <dgm:prSet presAssocID="{56B193DA-9481-4AF2-AD84-151812C36224}" presName="Name21" presStyleCnt="0"/>
      <dgm:spPr/>
    </dgm:pt>
    <dgm:pt modelId="{C794B0CB-FE80-4396-83B0-0C1ADBAF6C83}" type="pres">
      <dgm:prSet presAssocID="{56B193DA-9481-4AF2-AD84-151812C36224}" presName="level2Shape" presStyleLbl="node3" presStyleIdx="0" presStyleCnt="3"/>
      <dgm:spPr/>
    </dgm:pt>
    <dgm:pt modelId="{4B743937-E6F4-4333-B133-B1CC15D3D82B}" type="pres">
      <dgm:prSet presAssocID="{56B193DA-9481-4AF2-AD84-151812C36224}" presName="hierChild3" presStyleCnt="0"/>
      <dgm:spPr/>
    </dgm:pt>
    <dgm:pt modelId="{B47EDB7B-1351-40BF-B905-F0CA29E773A4}" type="pres">
      <dgm:prSet presAssocID="{D24E2D61-2D22-4BC3-A146-5F2D5E2D8099}" presName="Name19" presStyleLbl="parChTrans1D3" presStyleIdx="1" presStyleCnt="3"/>
      <dgm:spPr/>
    </dgm:pt>
    <dgm:pt modelId="{D3393A6E-D08C-48EC-8199-3D253EA09956}" type="pres">
      <dgm:prSet presAssocID="{B61DB2AD-3CCD-489F-B005-D8AD9A32E605}" presName="Name21" presStyleCnt="0"/>
      <dgm:spPr/>
    </dgm:pt>
    <dgm:pt modelId="{A8293FFD-7D6C-447D-97EB-F8434915ECC1}" type="pres">
      <dgm:prSet presAssocID="{B61DB2AD-3CCD-489F-B005-D8AD9A32E605}" presName="level2Shape" presStyleLbl="node3" presStyleIdx="1" presStyleCnt="3"/>
      <dgm:spPr/>
    </dgm:pt>
    <dgm:pt modelId="{0287C260-295D-4705-B85C-EBBA80BEA331}" type="pres">
      <dgm:prSet presAssocID="{B61DB2AD-3CCD-489F-B005-D8AD9A32E605}" presName="hierChild3" presStyleCnt="0"/>
      <dgm:spPr/>
    </dgm:pt>
    <dgm:pt modelId="{8142D210-2C59-41C4-AC72-3B68D2D3D697}" type="pres">
      <dgm:prSet presAssocID="{C98E9745-AD89-4700-A1DF-27E9A2D4FE8E}" presName="Name19" presStyleLbl="parChTrans1D2" presStyleIdx="1" presStyleCnt="2"/>
      <dgm:spPr/>
    </dgm:pt>
    <dgm:pt modelId="{91FB7D12-CC0F-4BB1-A74F-A2E752009983}" type="pres">
      <dgm:prSet presAssocID="{44662F6B-BDF7-44BD-8766-98164A1A69CF}" presName="Name21" presStyleCnt="0"/>
      <dgm:spPr/>
    </dgm:pt>
    <dgm:pt modelId="{BC73EE18-BDB0-4646-889B-B17E0865C810}" type="pres">
      <dgm:prSet presAssocID="{44662F6B-BDF7-44BD-8766-98164A1A69CF}" presName="level2Shape" presStyleLbl="node2" presStyleIdx="1" presStyleCnt="2"/>
      <dgm:spPr/>
    </dgm:pt>
    <dgm:pt modelId="{A0BF6EB1-1FC7-4584-835A-337833BD9516}" type="pres">
      <dgm:prSet presAssocID="{44662F6B-BDF7-44BD-8766-98164A1A69CF}" presName="hierChild3" presStyleCnt="0"/>
      <dgm:spPr/>
    </dgm:pt>
    <dgm:pt modelId="{6E2A134E-4819-4095-A94B-B5A4CC0599C4}" type="pres">
      <dgm:prSet presAssocID="{60EE32ED-063F-4091-B393-F7546832DF9F}" presName="Name19" presStyleLbl="parChTrans1D3" presStyleIdx="2" presStyleCnt="3"/>
      <dgm:spPr/>
    </dgm:pt>
    <dgm:pt modelId="{9D621984-4E0B-46BC-ABC5-CB4E87AFA33C}" type="pres">
      <dgm:prSet presAssocID="{1E6D00F8-3ED1-4B5B-9DC1-BACEB5FDA8F5}" presName="Name21" presStyleCnt="0"/>
      <dgm:spPr/>
    </dgm:pt>
    <dgm:pt modelId="{55DD87F9-B8C4-42CE-99A0-4E31F7E7DD98}" type="pres">
      <dgm:prSet presAssocID="{1E6D00F8-3ED1-4B5B-9DC1-BACEB5FDA8F5}" presName="level2Shape" presStyleLbl="node3" presStyleIdx="2" presStyleCnt="3"/>
      <dgm:spPr/>
    </dgm:pt>
    <dgm:pt modelId="{74D35357-074C-4585-8E7E-2685DA45EED1}" type="pres">
      <dgm:prSet presAssocID="{1E6D00F8-3ED1-4B5B-9DC1-BACEB5FDA8F5}" presName="hierChild3" presStyleCnt="0"/>
      <dgm:spPr/>
    </dgm:pt>
    <dgm:pt modelId="{6928AB9A-8354-4A02-9BBC-B14860AA2BB5}" type="pres">
      <dgm:prSet presAssocID="{7CBDC256-4BD0-49CD-92A5-370EC004956F}" presName="bgShapesFlow" presStyleCnt="0"/>
      <dgm:spPr/>
    </dgm:pt>
  </dgm:ptLst>
  <dgm:cxnLst>
    <dgm:cxn modelId="{0BCA8800-9A95-40AA-B34E-81EB209AFB68}" type="presOf" srcId="{5CD19409-E797-45F1-91C7-6BAA02E0F319}" destId="{D432E5DB-CC42-4B8C-9E4D-A81DB14A9337}" srcOrd="0" destOrd="0" presId="urn:microsoft.com/office/officeart/2005/8/layout/hierarchy6"/>
    <dgm:cxn modelId="{873C1C01-FC09-4A81-A1F6-FEAD900B012F}" type="presOf" srcId="{E1A721F5-A836-4D93-A9EE-21FA338B4170}" destId="{1A269AF0-4582-443E-907D-6475F14F9CA3}" srcOrd="0" destOrd="0" presId="urn:microsoft.com/office/officeart/2005/8/layout/hierarchy6"/>
    <dgm:cxn modelId="{3A90C403-5D12-4CAF-B71F-0A07BBE63235}" type="presOf" srcId="{B61DB2AD-3CCD-489F-B005-D8AD9A32E605}" destId="{A8293FFD-7D6C-447D-97EB-F8434915ECC1}" srcOrd="0" destOrd="0" presId="urn:microsoft.com/office/officeart/2005/8/layout/hierarchy6"/>
    <dgm:cxn modelId="{50124918-126A-4FA1-9233-9CD9609E18C2}" srcId="{7CBDC256-4BD0-49CD-92A5-370EC004956F}" destId="{5CD19409-E797-45F1-91C7-6BAA02E0F319}" srcOrd="0" destOrd="0" parTransId="{A987B410-0DE2-4F4E-A269-A91680DCABF1}" sibTransId="{1371CEBD-A194-4B94-B004-54D9B87EB9A6}"/>
    <dgm:cxn modelId="{9D2E836F-5BC1-42EC-BB72-24F420370BA4}" type="presOf" srcId="{1E6D00F8-3ED1-4B5B-9DC1-BACEB5FDA8F5}" destId="{55DD87F9-B8C4-42CE-99A0-4E31F7E7DD98}" srcOrd="0" destOrd="0" presId="urn:microsoft.com/office/officeart/2005/8/layout/hierarchy6"/>
    <dgm:cxn modelId="{4F230C79-8CB7-41DE-B8A3-C57B68F3A900}" srcId="{44662F6B-BDF7-44BD-8766-98164A1A69CF}" destId="{1E6D00F8-3ED1-4B5B-9DC1-BACEB5FDA8F5}" srcOrd="0" destOrd="0" parTransId="{60EE32ED-063F-4091-B393-F7546832DF9F}" sibTransId="{A586739F-36FA-4910-B707-4F37DA106A58}"/>
    <dgm:cxn modelId="{3791EA5A-352D-4DC1-9065-7F69F7992771}" srcId="{5CD19409-E797-45F1-91C7-6BAA02E0F319}" destId="{44662F6B-BDF7-44BD-8766-98164A1A69CF}" srcOrd="1" destOrd="0" parTransId="{C98E9745-AD89-4700-A1DF-27E9A2D4FE8E}" sibTransId="{3541AFB9-38E6-41F1-B9FD-095A016C659B}"/>
    <dgm:cxn modelId="{F2FC798C-012C-4011-8381-B264368D2D73}" srcId="{A595EE4C-D697-4725-83FD-93B2EE1F64BE}" destId="{B61DB2AD-3CCD-489F-B005-D8AD9A32E605}" srcOrd="1" destOrd="0" parTransId="{D24E2D61-2D22-4BC3-A146-5F2D5E2D8099}" sibTransId="{DDD7A06D-89A3-4467-BB17-6727B6BD7818}"/>
    <dgm:cxn modelId="{B341A88E-4773-47E8-B76C-DE259909D6F1}" type="presOf" srcId="{A595EE4C-D697-4725-83FD-93B2EE1F64BE}" destId="{EBE9B276-FC9C-4202-807A-C7199BEDC0B1}" srcOrd="0" destOrd="0" presId="urn:microsoft.com/office/officeart/2005/8/layout/hierarchy6"/>
    <dgm:cxn modelId="{4A8F428F-50EC-4FAD-B385-4B3AB140E068}" srcId="{5CD19409-E797-45F1-91C7-6BAA02E0F319}" destId="{A595EE4C-D697-4725-83FD-93B2EE1F64BE}" srcOrd="0" destOrd="0" parTransId="{CA719F72-9A0B-466E-AC46-858F24BECD40}" sibTransId="{8EE709B2-8F85-45FD-9583-A62E77EDE318}"/>
    <dgm:cxn modelId="{439E598F-4D1F-4B01-B7A1-5BBCB6FAE8CE}" type="presOf" srcId="{44662F6B-BDF7-44BD-8766-98164A1A69CF}" destId="{BC73EE18-BDB0-4646-889B-B17E0865C810}" srcOrd="0" destOrd="0" presId="urn:microsoft.com/office/officeart/2005/8/layout/hierarchy6"/>
    <dgm:cxn modelId="{4A2A81A7-EEE1-40FB-86C4-6B1DCB33D883}" type="presOf" srcId="{7CBDC256-4BD0-49CD-92A5-370EC004956F}" destId="{8F47B13B-A823-498C-8FA1-BE0DA68A8336}" srcOrd="0" destOrd="0" presId="urn:microsoft.com/office/officeart/2005/8/layout/hierarchy6"/>
    <dgm:cxn modelId="{BF4F26B3-BD85-4F6A-9334-2440A95A73FA}" type="presOf" srcId="{60EE32ED-063F-4091-B393-F7546832DF9F}" destId="{6E2A134E-4819-4095-A94B-B5A4CC0599C4}" srcOrd="0" destOrd="0" presId="urn:microsoft.com/office/officeart/2005/8/layout/hierarchy6"/>
    <dgm:cxn modelId="{46E915B5-7470-4A08-8FC0-5EC5A4EFD9F5}" type="presOf" srcId="{CA719F72-9A0B-466E-AC46-858F24BECD40}" destId="{9C67DEBB-953E-4111-AE39-AF99C50DCB67}" srcOrd="0" destOrd="0" presId="urn:microsoft.com/office/officeart/2005/8/layout/hierarchy6"/>
    <dgm:cxn modelId="{C2F778C3-B642-4C36-9694-A7800B931C32}" type="presOf" srcId="{D24E2D61-2D22-4BC3-A146-5F2D5E2D8099}" destId="{B47EDB7B-1351-40BF-B905-F0CA29E773A4}" srcOrd="0" destOrd="0" presId="urn:microsoft.com/office/officeart/2005/8/layout/hierarchy6"/>
    <dgm:cxn modelId="{5EBEE5D0-1930-4545-9B60-73286399A5BA}" srcId="{A595EE4C-D697-4725-83FD-93B2EE1F64BE}" destId="{56B193DA-9481-4AF2-AD84-151812C36224}" srcOrd="0" destOrd="0" parTransId="{E1A721F5-A836-4D93-A9EE-21FA338B4170}" sibTransId="{0879D712-A798-4C66-8C8A-3F5ECE15EC33}"/>
    <dgm:cxn modelId="{2515C2F6-FABD-4A0C-ABE7-67F2273942A2}" type="presOf" srcId="{56B193DA-9481-4AF2-AD84-151812C36224}" destId="{C794B0CB-FE80-4396-83B0-0C1ADBAF6C83}" srcOrd="0" destOrd="0" presId="urn:microsoft.com/office/officeart/2005/8/layout/hierarchy6"/>
    <dgm:cxn modelId="{A46AE3FB-B26A-4345-B020-62DBE1DF3145}" type="presOf" srcId="{C98E9745-AD89-4700-A1DF-27E9A2D4FE8E}" destId="{8142D210-2C59-41C4-AC72-3B68D2D3D697}" srcOrd="0" destOrd="0" presId="urn:microsoft.com/office/officeart/2005/8/layout/hierarchy6"/>
    <dgm:cxn modelId="{F838CDC4-9F33-4992-8856-844A5F0B8A2C}" type="presParOf" srcId="{8F47B13B-A823-498C-8FA1-BE0DA68A8336}" destId="{62B12BD4-0FD7-4C97-B949-8B44550BBAE2}" srcOrd="0" destOrd="0" presId="urn:microsoft.com/office/officeart/2005/8/layout/hierarchy6"/>
    <dgm:cxn modelId="{39DB8230-06E7-45F5-A454-62043C7F68A2}" type="presParOf" srcId="{62B12BD4-0FD7-4C97-B949-8B44550BBAE2}" destId="{93BB4707-3A19-4544-AF5A-57A2A5F7C1DD}" srcOrd="0" destOrd="0" presId="urn:microsoft.com/office/officeart/2005/8/layout/hierarchy6"/>
    <dgm:cxn modelId="{2AC81F3E-CFDB-4700-BAF1-7011ADEA5049}" type="presParOf" srcId="{93BB4707-3A19-4544-AF5A-57A2A5F7C1DD}" destId="{C451FD8B-1FB1-4ED8-B665-C2112EB3BE68}" srcOrd="0" destOrd="0" presId="urn:microsoft.com/office/officeart/2005/8/layout/hierarchy6"/>
    <dgm:cxn modelId="{87EBBF8F-86BC-431A-82A3-6C2D8E024862}" type="presParOf" srcId="{C451FD8B-1FB1-4ED8-B665-C2112EB3BE68}" destId="{D432E5DB-CC42-4B8C-9E4D-A81DB14A9337}" srcOrd="0" destOrd="0" presId="urn:microsoft.com/office/officeart/2005/8/layout/hierarchy6"/>
    <dgm:cxn modelId="{E8818B99-8C68-455B-8D25-0BF8BF632309}" type="presParOf" srcId="{C451FD8B-1FB1-4ED8-B665-C2112EB3BE68}" destId="{504C6940-9504-4BFC-AFB2-3F07D2AFCD86}" srcOrd="1" destOrd="0" presId="urn:microsoft.com/office/officeart/2005/8/layout/hierarchy6"/>
    <dgm:cxn modelId="{B0674955-E749-450C-A6AF-F2AD9A6CB376}" type="presParOf" srcId="{504C6940-9504-4BFC-AFB2-3F07D2AFCD86}" destId="{9C67DEBB-953E-4111-AE39-AF99C50DCB67}" srcOrd="0" destOrd="0" presId="urn:microsoft.com/office/officeart/2005/8/layout/hierarchy6"/>
    <dgm:cxn modelId="{AAA17B6D-A829-469F-9F30-5786E0232634}" type="presParOf" srcId="{504C6940-9504-4BFC-AFB2-3F07D2AFCD86}" destId="{FB622EBA-A5EB-41E7-9989-E2C94132D5B3}" srcOrd="1" destOrd="0" presId="urn:microsoft.com/office/officeart/2005/8/layout/hierarchy6"/>
    <dgm:cxn modelId="{58F80E50-109C-499C-9BAC-946357FCA8CB}" type="presParOf" srcId="{FB622EBA-A5EB-41E7-9989-E2C94132D5B3}" destId="{EBE9B276-FC9C-4202-807A-C7199BEDC0B1}" srcOrd="0" destOrd="0" presId="urn:microsoft.com/office/officeart/2005/8/layout/hierarchy6"/>
    <dgm:cxn modelId="{93829EA2-35D8-46C2-8F28-2353C229AB73}" type="presParOf" srcId="{FB622EBA-A5EB-41E7-9989-E2C94132D5B3}" destId="{5031C94E-FBAD-4BDE-BF02-701C28BD8969}" srcOrd="1" destOrd="0" presId="urn:microsoft.com/office/officeart/2005/8/layout/hierarchy6"/>
    <dgm:cxn modelId="{6D3FAB3A-FB7D-40B3-AEC3-75C87FBC8CCE}" type="presParOf" srcId="{5031C94E-FBAD-4BDE-BF02-701C28BD8969}" destId="{1A269AF0-4582-443E-907D-6475F14F9CA3}" srcOrd="0" destOrd="0" presId="urn:microsoft.com/office/officeart/2005/8/layout/hierarchy6"/>
    <dgm:cxn modelId="{60ADF92B-8C28-4BD5-9CB0-8C299F278726}" type="presParOf" srcId="{5031C94E-FBAD-4BDE-BF02-701C28BD8969}" destId="{EC925FF7-FDAB-4ED0-9D29-409BEE0C6CE1}" srcOrd="1" destOrd="0" presId="urn:microsoft.com/office/officeart/2005/8/layout/hierarchy6"/>
    <dgm:cxn modelId="{1F42B6C4-773F-4060-8B6D-2FA9C5D57ED7}" type="presParOf" srcId="{EC925FF7-FDAB-4ED0-9D29-409BEE0C6CE1}" destId="{C794B0CB-FE80-4396-83B0-0C1ADBAF6C83}" srcOrd="0" destOrd="0" presId="urn:microsoft.com/office/officeart/2005/8/layout/hierarchy6"/>
    <dgm:cxn modelId="{8C2E3619-B773-4674-A74A-71AA4635BC3B}" type="presParOf" srcId="{EC925FF7-FDAB-4ED0-9D29-409BEE0C6CE1}" destId="{4B743937-E6F4-4333-B133-B1CC15D3D82B}" srcOrd="1" destOrd="0" presId="urn:microsoft.com/office/officeart/2005/8/layout/hierarchy6"/>
    <dgm:cxn modelId="{C245ED41-7F63-47CF-983B-509E7A2AC796}" type="presParOf" srcId="{5031C94E-FBAD-4BDE-BF02-701C28BD8969}" destId="{B47EDB7B-1351-40BF-B905-F0CA29E773A4}" srcOrd="2" destOrd="0" presId="urn:microsoft.com/office/officeart/2005/8/layout/hierarchy6"/>
    <dgm:cxn modelId="{ABFC3996-9B0C-4836-A579-5B537C685052}" type="presParOf" srcId="{5031C94E-FBAD-4BDE-BF02-701C28BD8969}" destId="{D3393A6E-D08C-48EC-8199-3D253EA09956}" srcOrd="3" destOrd="0" presId="urn:microsoft.com/office/officeart/2005/8/layout/hierarchy6"/>
    <dgm:cxn modelId="{36DCCFA1-351D-4E8B-8616-2A3CD582C01B}" type="presParOf" srcId="{D3393A6E-D08C-48EC-8199-3D253EA09956}" destId="{A8293FFD-7D6C-447D-97EB-F8434915ECC1}" srcOrd="0" destOrd="0" presId="urn:microsoft.com/office/officeart/2005/8/layout/hierarchy6"/>
    <dgm:cxn modelId="{7541BEE9-6B6E-4671-AD36-9C021899AC47}" type="presParOf" srcId="{D3393A6E-D08C-48EC-8199-3D253EA09956}" destId="{0287C260-295D-4705-B85C-EBBA80BEA331}" srcOrd="1" destOrd="0" presId="urn:microsoft.com/office/officeart/2005/8/layout/hierarchy6"/>
    <dgm:cxn modelId="{EEDB8DAD-1979-4357-90C0-8DAF4D038715}" type="presParOf" srcId="{504C6940-9504-4BFC-AFB2-3F07D2AFCD86}" destId="{8142D210-2C59-41C4-AC72-3B68D2D3D697}" srcOrd="2" destOrd="0" presId="urn:microsoft.com/office/officeart/2005/8/layout/hierarchy6"/>
    <dgm:cxn modelId="{366B3A62-94D0-4191-BE84-63EE6D640EBE}" type="presParOf" srcId="{504C6940-9504-4BFC-AFB2-3F07D2AFCD86}" destId="{91FB7D12-CC0F-4BB1-A74F-A2E752009983}" srcOrd="3" destOrd="0" presId="urn:microsoft.com/office/officeart/2005/8/layout/hierarchy6"/>
    <dgm:cxn modelId="{F3993593-2B22-4D00-BF9C-800C0735AE7A}" type="presParOf" srcId="{91FB7D12-CC0F-4BB1-A74F-A2E752009983}" destId="{BC73EE18-BDB0-4646-889B-B17E0865C810}" srcOrd="0" destOrd="0" presId="urn:microsoft.com/office/officeart/2005/8/layout/hierarchy6"/>
    <dgm:cxn modelId="{5DCE21B3-7B71-4460-9E09-E0AFC3D76632}" type="presParOf" srcId="{91FB7D12-CC0F-4BB1-A74F-A2E752009983}" destId="{A0BF6EB1-1FC7-4584-835A-337833BD9516}" srcOrd="1" destOrd="0" presId="urn:microsoft.com/office/officeart/2005/8/layout/hierarchy6"/>
    <dgm:cxn modelId="{ADFBB579-5C9A-48EA-A7B6-5B504C2A8B3A}" type="presParOf" srcId="{A0BF6EB1-1FC7-4584-835A-337833BD9516}" destId="{6E2A134E-4819-4095-A94B-B5A4CC0599C4}" srcOrd="0" destOrd="0" presId="urn:microsoft.com/office/officeart/2005/8/layout/hierarchy6"/>
    <dgm:cxn modelId="{22AD861D-DD34-4124-A60A-63DB255DB02B}" type="presParOf" srcId="{A0BF6EB1-1FC7-4584-835A-337833BD9516}" destId="{9D621984-4E0B-46BC-ABC5-CB4E87AFA33C}" srcOrd="1" destOrd="0" presId="urn:microsoft.com/office/officeart/2005/8/layout/hierarchy6"/>
    <dgm:cxn modelId="{4B1B76E7-DCE3-4909-9CFC-8139E2A68346}" type="presParOf" srcId="{9D621984-4E0B-46BC-ABC5-CB4E87AFA33C}" destId="{55DD87F9-B8C4-42CE-99A0-4E31F7E7DD98}" srcOrd="0" destOrd="0" presId="urn:microsoft.com/office/officeart/2005/8/layout/hierarchy6"/>
    <dgm:cxn modelId="{9430DE76-9681-4864-AD0C-F3006CADE4CB}" type="presParOf" srcId="{9D621984-4E0B-46BC-ABC5-CB4E87AFA33C}" destId="{74D35357-074C-4585-8E7E-2685DA45EED1}" srcOrd="1" destOrd="0" presId="urn:microsoft.com/office/officeart/2005/8/layout/hierarchy6"/>
    <dgm:cxn modelId="{5B747B52-7C3F-49EF-B1AE-5E8069ECF083}" type="presParOf" srcId="{8F47B13B-A823-498C-8FA1-BE0DA68A8336}" destId="{6928AB9A-8354-4A02-9BBC-B14860AA2BB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CBDC256-4BD0-49CD-92A5-370EC004956F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D19409-E797-45F1-91C7-6BAA02E0F319}">
      <dgm:prSet phldrT="[Text]"/>
      <dgm:spPr/>
      <dgm:t>
        <a:bodyPr/>
        <a:lstStyle/>
        <a:p>
          <a:r>
            <a:rPr lang="ar-JO" dirty="0"/>
            <a:t>شعاب الإيمان</a:t>
          </a:r>
          <a:endParaRPr lang="en-US" dirty="0"/>
        </a:p>
      </dgm:t>
    </dgm:pt>
    <dgm:pt modelId="{A987B410-0DE2-4F4E-A269-A91680DCABF1}" type="parTrans" cxnId="{50124918-126A-4FA1-9233-9CD9609E18C2}">
      <dgm:prSet/>
      <dgm:spPr/>
      <dgm:t>
        <a:bodyPr/>
        <a:lstStyle/>
        <a:p>
          <a:endParaRPr lang="en-US"/>
        </a:p>
      </dgm:t>
    </dgm:pt>
    <dgm:pt modelId="{1371CEBD-A194-4B94-B004-54D9B87EB9A6}" type="sibTrans" cxnId="{50124918-126A-4FA1-9233-9CD9609E18C2}">
      <dgm:prSet/>
      <dgm:spPr/>
      <dgm:t>
        <a:bodyPr/>
        <a:lstStyle/>
        <a:p>
          <a:endParaRPr lang="en-US"/>
        </a:p>
      </dgm:t>
    </dgm:pt>
    <dgm:pt modelId="{A595EE4C-D697-4725-83FD-93B2EE1F64BE}">
      <dgm:prSet phldrT="[Text]"/>
      <dgm:spPr/>
      <dgm:t>
        <a:bodyPr/>
        <a:lstStyle/>
        <a:p>
          <a:r>
            <a:rPr lang="ar-JO" dirty="0"/>
            <a:t>أعمال البدن</a:t>
          </a:r>
          <a:endParaRPr lang="en-US" dirty="0"/>
        </a:p>
      </dgm:t>
    </dgm:pt>
    <dgm:pt modelId="{CA719F72-9A0B-466E-AC46-858F24BECD40}" type="parTrans" cxnId="{4A8F428F-50EC-4FAD-B385-4B3AB140E068}">
      <dgm:prSet/>
      <dgm:spPr/>
      <dgm:t>
        <a:bodyPr/>
        <a:lstStyle/>
        <a:p>
          <a:endParaRPr lang="en-US"/>
        </a:p>
      </dgm:t>
    </dgm:pt>
    <dgm:pt modelId="{8EE709B2-8F85-45FD-9583-A62E77EDE318}" type="sibTrans" cxnId="{4A8F428F-50EC-4FAD-B385-4B3AB140E068}">
      <dgm:prSet/>
      <dgm:spPr/>
      <dgm:t>
        <a:bodyPr/>
        <a:lstStyle/>
        <a:p>
          <a:endParaRPr lang="en-US"/>
        </a:p>
      </dgm:t>
    </dgm:pt>
    <dgm:pt modelId="{44662F6B-BDF7-44BD-8766-98164A1A69CF}">
      <dgm:prSet phldrT="[Text]"/>
      <dgm:spPr/>
      <dgm:t>
        <a:bodyPr/>
        <a:lstStyle/>
        <a:p>
          <a:r>
            <a:rPr lang="ar-JO" dirty="0"/>
            <a:t>أعمال القلب</a:t>
          </a:r>
          <a:endParaRPr lang="en-US" dirty="0"/>
        </a:p>
      </dgm:t>
    </dgm:pt>
    <dgm:pt modelId="{C98E9745-AD89-4700-A1DF-27E9A2D4FE8E}" type="parTrans" cxnId="{3791EA5A-352D-4DC1-9065-7F69F7992771}">
      <dgm:prSet/>
      <dgm:spPr/>
      <dgm:t>
        <a:bodyPr/>
        <a:lstStyle/>
        <a:p>
          <a:endParaRPr lang="en-US"/>
        </a:p>
      </dgm:t>
    </dgm:pt>
    <dgm:pt modelId="{3541AFB9-38E6-41F1-B9FD-095A016C659B}" type="sibTrans" cxnId="{3791EA5A-352D-4DC1-9065-7F69F7992771}">
      <dgm:prSet/>
      <dgm:spPr/>
      <dgm:t>
        <a:bodyPr/>
        <a:lstStyle/>
        <a:p>
          <a:endParaRPr lang="en-US"/>
        </a:p>
      </dgm:t>
    </dgm:pt>
    <dgm:pt modelId="{AF97D2F2-58DC-49F5-B2C7-391B88988E00}">
      <dgm:prSet/>
      <dgm:spPr/>
      <dgm:t>
        <a:bodyPr/>
        <a:lstStyle/>
        <a:p>
          <a:r>
            <a:rPr lang="ar-JO" dirty="0"/>
            <a:t>أعمال اللسان</a:t>
          </a:r>
          <a:endParaRPr lang="en-US" dirty="0"/>
        </a:p>
      </dgm:t>
    </dgm:pt>
    <dgm:pt modelId="{F766AA38-EDD9-4960-8E0B-B1BBE92FC4EB}" type="parTrans" cxnId="{5F321A29-D12B-4611-ABFB-DB9BA307E7C4}">
      <dgm:prSet/>
      <dgm:spPr/>
      <dgm:t>
        <a:bodyPr/>
        <a:lstStyle/>
        <a:p>
          <a:endParaRPr lang="en-US"/>
        </a:p>
      </dgm:t>
    </dgm:pt>
    <dgm:pt modelId="{EEA24FE6-D146-43E6-8D32-0B25ACEADF1E}" type="sibTrans" cxnId="{5F321A29-D12B-4611-ABFB-DB9BA307E7C4}">
      <dgm:prSet/>
      <dgm:spPr/>
      <dgm:t>
        <a:bodyPr/>
        <a:lstStyle/>
        <a:p>
          <a:endParaRPr lang="en-US"/>
        </a:p>
      </dgm:t>
    </dgm:pt>
    <dgm:pt modelId="{8F47B13B-A823-498C-8FA1-BE0DA68A8336}" type="pres">
      <dgm:prSet presAssocID="{7CBDC256-4BD0-49CD-92A5-370EC004956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2B12BD4-0FD7-4C97-B949-8B44550BBAE2}" type="pres">
      <dgm:prSet presAssocID="{7CBDC256-4BD0-49CD-92A5-370EC004956F}" presName="hierFlow" presStyleCnt="0"/>
      <dgm:spPr/>
    </dgm:pt>
    <dgm:pt modelId="{93BB4707-3A19-4544-AF5A-57A2A5F7C1DD}" type="pres">
      <dgm:prSet presAssocID="{7CBDC256-4BD0-49CD-92A5-370EC004956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C451FD8B-1FB1-4ED8-B665-C2112EB3BE68}" type="pres">
      <dgm:prSet presAssocID="{5CD19409-E797-45F1-91C7-6BAA02E0F319}" presName="Name14" presStyleCnt="0"/>
      <dgm:spPr/>
    </dgm:pt>
    <dgm:pt modelId="{D432E5DB-CC42-4B8C-9E4D-A81DB14A9337}" type="pres">
      <dgm:prSet presAssocID="{5CD19409-E797-45F1-91C7-6BAA02E0F319}" presName="level1Shape" presStyleLbl="node0" presStyleIdx="0" presStyleCnt="1">
        <dgm:presLayoutVars>
          <dgm:chPref val="3"/>
        </dgm:presLayoutVars>
      </dgm:prSet>
      <dgm:spPr/>
    </dgm:pt>
    <dgm:pt modelId="{504C6940-9504-4BFC-AFB2-3F07D2AFCD86}" type="pres">
      <dgm:prSet presAssocID="{5CD19409-E797-45F1-91C7-6BAA02E0F319}" presName="hierChild2" presStyleCnt="0"/>
      <dgm:spPr/>
    </dgm:pt>
    <dgm:pt modelId="{9C67DEBB-953E-4111-AE39-AF99C50DCB67}" type="pres">
      <dgm:prSet presAssocID="{CA719F72-9A0B-466E-AC46-858F24BECD40}" presName="Name19" presStyleLbl="parChTrans1D2" presStyleIdx="0" presStyleCnt="3"/>
      <dgm:spPr/>
    </dgm:pt>
    <dgm:pt modelId="{FB622EBA-A5EB-41E7-9989-E2C94132D5B3}" type="pres">
      <dgm:prSet presAssocID="{A595EE4C-D697-4725-83FD-93B2EE1F64BE}" presName="Name21" presStyleCnt="0"/>
      <dgm:spPr/>
    </dgm:pt>
    <dgm:pt modelId="{EBE9B276-FC9C-4202-807A-C7199BEDC0B1}" type="pres">
      <dgm:prSet presAssocID="{A595EE4C-D697-4725-83FD-93B2EE1F64BE}" presName="level2Shape" presStyleLbl="node2" presStyleIdx="0" presStyleCnt="3"/>
      <dgm:spPr/>
    </dgm:pt>
    <dgm:pt modelId="{5031C94E-FBAD-4BDE-BF02-701C28BD8969}" type="pres">
      <dgm:prSet presAssocID="{A595EE4C-D697-4725-83FD-93B2EE1F64BE}" presName="hierChild3" presStyleCnt="0"/>
      <dgm:spPr/>
    </dgm:pt>
    <dgm:pt modelId="{97D7517A-2202-4025-8823-53B741AE91D3}" type="pres">
      <dgm:prSet presAssocID="{F766AA38-EDD9-4960-8E0B-B1BBE92FC4EB}" presName="Name19" presStyleLbl="parChTrans1D2" presStyleIdx="1" presStyleCnt="3"/>
      <dgm:spPr/>
    </dgm:pt>
    <dgm:pt modelId="{B1F5171B-25D7-46AF-A804-DD2750A70E39}" type="pres">
      <dgm:prSet presAssocID="{AF97D2F2-58DC-49F5-B2C7-391B88988E00}" presName="Name21" presStyleCnt="0"/>
      <dgm:spPr/>
    </dgm:pt>
    <dgm:pt modelId="{CB451E52-79A5-4E96-AFCA-68DBB906DD14}" type="pres">
      <dgm:prSet presAssocID="{AF97D2F2-58DC-49F5-B2C7-391B88988E00}" presName="level2Shape" presStyleLbl="node2" presStyleIdx="1" presStyleCnt="3"/>
      <dgm:spPr/>
    </dgm:pt>
    <dgm:pt modelId="{19DB1F34-17F2-4FDC-B8B5-00E62E2B84E4}" type="pres">
      <dgm:prSet presAssocID="{AF97D2F2-58DC-49F5-B2C7-391B88988E00}" presName="hierChild3" presStyleCnt="0"/>
      <dgm:spPr/>
    </dgm:pt>
    <dgm:pt modelId="{8142D210-2C59-41C4-AC72-3B68D2D3D697}" type="pres">
      <dgm:prSet presAssocID="{C98E9745-AD89-4700-A1DF-27E9A2D4FE8E}" presName="Name19" presStyleLbl="parChTrans1D2" presStyleIdx="2" presStyleCnt="3"/>
      <dgm:spPr/>
    </dgm:pt>
    <dgm:pt modelId="{91FB7D12-CC0F-4BB1-A74F-A2E752009983}" type="pres">
      <dgm:prSet presAssocID="{44662F6B-BDF7-44BD-8766-98164A1A69CF}" presName="Name21" presStyleCnt="0"/>
      <dgm:spPr/>
    </dgm:pt>
    <dgm:pt modelId="{BC73EE18-BDB0-4646-889B-B17E0865C810}" type="pres">
      <dgm:prSet presAssocID="{44662F6B-BDF7-44BD-8766-98164A1A69CF}" presName="level2Shape" presStyleLbl="node2" presStyleIdx="2" presStyleCnt="3"/>
      <dgm:spPr/>
    </dgm:pt>
    <dgm:pt modelId="{A0BF6EB1-1FC7-4584-835A-337833BD9516}" type="pres">
      <dgm:prSet presAssocID="{44662F6B-BDF7-44BD-8766-98164A1A69CF}" presName="hierChild3" presStyleCnt="0"/>
      <dgm:spPr/>
    </dgm:pt>
    <dgm:pt modelId="{6928AB9A-8354-4A02-9BBC-B14860AA2BB5}" type="pres">
      <dgm:prSet presAssocID="{7CBDC256-4BD0-49CD-92A5-370EC004956F}" presName="bgShapesFlow" presStyleCnt="0"/>
      <dgm:spPr/>
    </dgm:pt>
  </dgm:ptLst>
  <dgm:cxnLst>
    <dgm:cxn modelId="{0BCA8800-9A95-40AA-B34E-81EB209AFB68}" type="presOf" srcId="{5CD19409-E797-45F1-91C7-6BAA02E0F319}" destId="{D432E5DB-CC42-4B8C-9E4D-A81DB14A9337}" srcOrd="0" destOrd="0" presId="urn:microsoft.com/office/officeart/2005/8/layout/hierarchy6"/>
    <dgm:cxn modelId="{50124918-126A-4FA1-9233-9CD9609E18C2}" srcId="{7CBDC256-4BD0-49CD-92A5-370EC004956F}" destId="{5CD19409-E797-45F1-91C7-6BAA02E0F319}" srcOrd="0" destOrd="0" parTransId="{A987B410-0DE2-4F4E-A269-A91680DCABF1}" sibTransId="{1371CEBD-A194-4B94-B004-54D9B87EB9A6}"/>
    <dgm:cxn modelId="{5F321A29-D12B-4611-ABFB-DB9BA307E7C4}" srcId="{5CD19409-E797-45F1-91C7-6BAA02E0F319}" destId="{AF97D2F2-58DC-49F5-B2C7-391B88988E00}" srcOrd="1" destOrd="0" parTransId="{F766AA38-EDD9-4960-8E0B-B1BBE92FC4EB}" sibTransId="{EEA24FE6-D146-43E6-8D32-0B25ACEADF1E}"/>
    <dgm:cxn modelId="{18430050-CF5C-43B3-9B7D-F24E14C13C15}" type="presOf" srcId="{F766AA38-EDD9-4960-8E0B-B1BBE92FC4EB}" destId="{97D7517A-2202-4025-8823-53B741AE91D3}" srcOrd="0" destOrd="0" presId="urn:microsoft.com/office/officeart/2005/8/layout/hierarchy6"/>
    <dgm:cxn modelId="{3791EA5A-352D-4DC1-9065-7F69F7992771}" srcId="{5CD19409-E797-45F1-91C7-6BAA02E0F319}" destId="{44662F6B-BDF7-44BD-8766-98164A1A69CF}" srcOrd="2" destOrd="0" parTransId="{C98E9745-AD89-4700-A1DF-27E9A2D4FE8E}" sibTransId="{3541AFB9-38E6-41F1-B9FD-095A016C659B}"/>
    <dgm:cxn modelId="{B341A88E-4773-47E8-B76C-DE259909D6F1}" type="presOf" srcId="{A595EE4C-D697-4725-83FD-93B2EE1F64BE}" destId="{EBE9B276-FC9C-4202-807A-C7199BEDC0B1}" srcOrd="0" destOrd="0" presId="urn:microsoft.com/office/officeart/2005/8/layout/hierarchy6"/>
    <dgm:cxn modelId="{4A8F428F-50EC-4FAD-B385-4B3AB140E068}" srcId="{5CD19409-E797-45F1-91C7-6BAA02E0F319}" destId="{A595EE4C-D697-4725-83FD-93B2EE1F64BE}" srcOrd="0" destOrd="0" parTransId="{CA719F72-9A0B-466E-AC46-858F24BECD40}" sibTransId="{8EE709B2-8F85-45FD-9583-A62E77EDE318}"/>
    <dgm:cxn modelId="{439E598F-4D1F-4B01-B7A1-5BBCB6FAE8CE}" type="presOf" srcId="{44662F6B-BDF7-44BD-8766-98164A1A69CF}" destId="{BC73EE18-BDB0-4646-889B-B17E0865C810}" srcOrd="0" destOrd="0" presId="urn:microsoft.com/office/officeart/2005/8/layout/hierarchy6"/>
    <dgm:cxn modelId="{4A2A81A7-EEE1-40FB-86C4-6B1DCB33D883}" type="presOf" srcId="{7CBDC256-4BD0-49CD-92A5-370EC004956F}" destId="{8F47B13B-A823-498C-8FA1-BE0DA68A8336}" srcOrd="0" destOrd="0" presId="urn:microsoft.com/office/officeart/2005/8/layout/hierarchy6"/>
    <dgm:cxn modelId="{46E915B5-7470-4A08-8FC0-5EC5A4EFD9F5}" type="presOf" srcId="{CA719F72-9A0B-466E-AC46-858F24BECD40}" destId="{9C67DEBB-953E-4111-AE39-AF99C50DCB67}" srcOrd="0" destOrd="0" presId="urn:microsoft.com/office/officeart/2005/8/layout/hierarchy6"/>
    <dgm:cxn modelId="{24A664C7-B001-43B8-8CE3-927525F6C56E}" type="presOf" srcId="{AF97D2F2-58DC-49F5-B2C7-391B88988E00}" destId="{CB451E52-79A5-4E96-AFCA-68DBB906DD14}" srcOrd="0" destOrd="0" presId="urn:microsoft.com/office/officeart/2005/8/layout/hierarchy6"/>
    <dgm:cxn modelId="{A46AE3FB-B26A-4345-B020-62DBE1DF3145}" type="presOf" srcId="{C98E9745-AD89-4700-A1DF-27E9A2D4FE8E}" destId="{8142D210-2C59-41C4-AC72-3B68D2D3D697}" srcOrd="0" destOrd="0" presId="urn:microsoft.com/office/officeart/2005/8/layout/hierarchy6"/>
    <dgm:cxn modelId="{F838CDC4-9F33-4992-8856-844A5F0B8A2C}" type="presParOf" srcId="{8F47B13B-A823-498C-8FA1-BE0DA68A8336}" destId="{62B12BD4-0FD7-4C97-B949-8B44550BBAE2}" srcOrd="0" destOrd="0" presId="urn:microsoft.com/office/officeart/2005/8/layout/hierarchy6"/>
    <dgm:cxn modelId="{39DB8230-06E7-45F5-A454-62043C7F68A2}" type="presParOf" srcId="{62B12BD4-0FD7-4C97-B949-8B44550BBAE2}" destId="{93BB4707-3A19-4544-AF5A-57A2A5F7C1DD}" srcOrd="0" destOrd="0" presId="urn:microsoft.com/office/officeart/2005/8/layout/hierarchy6"/>
    <dgm:cxn modelId="{2AC81F3E-CFDB-4700-BAF1-7011ADEA5049}" type="presParOf" srcId="{93BB4707-3A19-4544-AF5A-57A2A5F7C1DD}" destId="{C451FD8B-1FB1-4ED8-B665-C2112EB3BE68}" srcOrd="0" destOrd="0" presId="urn:microsoft.com/office/officeart/2005/8/layout/hierarchy6"/>
    <dgm:cxn modelId="{87EBBF8F-86BC-431A-82A3-6C2D8E024862}" type="presParOf" srcId="{C451FD8B-1FB1-4ED8-B665-C2112EB3BE68}" destId="{D432E5DB-CC42-4B8C-9E4D-A81DB14A9337}" srcOrd="0" destOrd="0" presId="urn:microsoft.com/office/officeart/2005/8/layout/hierarchy6"/>
    <dgm:cxn modelId="{E8818B99-8C68-455B-8D25-0BF8BF632309}" type="presParOf" srcId="{C451FD8B-1FB1-4ED8-B665-C2112EB3BE68}" destId="{504C6940-9504-4BFC-AFB2-3F07D2AFCD86}" srcOrd="1" destOrd="0" presId="urn:microsoft.com/office/officeart/2005/8/layout/hierarchy6"/>
    <dgm:cxn modelId="{B0674955-E749-450C-A6AF-F2AD9A6CB376}" type="presParOf" srcId="{504C6940-9504-4BFC-AFB2-3F07D2AFCD86}" destId="{9C67DEBB-953E-4111-AE39-AF99C50DCB67}" srcOrd="0" destOrd="0" presId="urn:microsoft.com/office/officeart/2005/8/layout/hierarchy6"/>
    <dgm:cxn modelId="{AAA17B6D-A829-469F-9F30-5786E0232634}" type="presParOf" srcId="{504C6940-9504-4BFC-AFB2-3F07D2AFCD86}" destId="{FB622EBA-A5EB-41E7-9989-E2C94132D5B3}" srcOrd="1" destOrd="0" presId="urn:microsoft.com/office/officeart/2005/8/layout/hierarchy6"/>
    <dgm:cxn modelId="{58F80E50-109C-499C-9BAC-946357FCA8CB}" type="presParOf" srcId="{FB622EBA-A5EB-41E7-9989-E2C94132D5B3}" destId="{EBE9B276-FC9C-4202-807A-C7199BEDC0B1}" srcOrd="0" destOrd="0" presId="urn:microsoft.com/office/officeart/2005/8/layout/hierarchy6"/>
    <dgm:cxn modelId="{93829EA2-35D8-46C2-8F28-2353C229AB73}" type="presParOf" srcId="{FB622EBA-A5EB-41E7-9989-E2C94132D5B3}" destId="{5031C94E-FBAD-4BDE-BF02-701C28BD8969}" srcOrd="1" destOrd="0" presId="urn:microsoft.com/office/officeart/2005/8/layout/hierarchy6"/>
    <dgm:cxn modelId="{A0C75BA7-8E13-4ADD-93B1-C252FEC21FE6}" type="presParOf" srcId="{504C6940-9504-4BFC-AFB2-3F07D2AFCD86}" destId="{97D7517A-2202-4025-8823-53B741AE91D3}" srcOrd="2" destOrd="0" presId="urn:microsoft.com/office/officeart/2005/8/layout/hierarchy6"/>
    <dgm:cxn modelId="{A6057A41-11C5-4BAE-B7A0-0143BF4904DF}" type="presParOf" srcId="{504C6940-9504-4BFC-AFB2-3F07D2AFCD86}" destId="{B1F5171B-25D7-46AF-A804-DD2750A70E39}" srcOrd="3" destOrd="0" presId="urn:microsoft.com/office/officeart/2005/8/layout/hierarchy6"/>
    <dgm:cxn modelId="{679E39B6-4292-45BA-AD8F-A06801F35689}" type="presParOf" srcId="{B1F5171B-25D7-46AF-A804-DD2750A70E39}" destId="{CB451E52-79A5-4E96-AFCA-68DBB906DD14}" srcOrd="0" destOrd="0" presId="urn:microsoft.com/office/officeart/2005/8/layout/hierarchy6"/>
    <dgm:cxn modelId="{7D90D7FC-078C-44A9-9811-7096A1EADDC2}" type="presParOf" srcId="{B1F5171B-25D7-46AF-A804-DD2750A70E39}" destId="{19DB1F34-17F2-4FDC-B8B5-00E62E2B84E4}" srcOrd="1" destOrd="0" presId="urn:microsoft.com/office/officeart/2005/8/layout/hierarchy6"/>
    <dgm:cxn modelId="{EEDB8DAD-1979-4357-90C0-8DAF4D038715}" type="presParOf" srcId="{504C6940-9504-4BFC-AFB2-3F07D2AFCD86}" destId="{8142D210-2C59-41C4-AC72-3B68D2D3D697}" srcOrd="4" destOrd="0" presId="urn:microsoft.com/office/officeart/2005/8/layout/hierarchy6"/>
    <dgm:cxn modelId="{366B3A62-94D0-4191-BE84-63EE6D640EBE}" type="presParOf" srcId="{504C6940-9504-4BFC-AFB2-3F07D2AFCD86}" destId="{91FB7D12-CC0F-4BB1-A74F-A2E752009983}" srcOrd="5" destOrd="0" presId="urn:microsoft.com/office/officeart/2005/8/layout/hierarchy6"/>
    <dgm:cxn modelId="{F3993593-2B22-4D00-BF9C-800C0735AE7A}" type="presParOf" srcId="{91FB7D12-CC0F-4BB1-A74F-A2E752009983}" destId="{BC73EE18-BDB0-4646-889B-B17E0865C810}" srcOrd="0" destOrd="0" presId="urn:microsoft.com/office/officeart/2005/8/layout/hierarchy6"/>
    <dgm:cxn modelId="{5DCE21B3-7B71-4460-9E09-E0AFC3D76632}" type="presParOf" srcId="{91FB7D12-CC0F-4BB1-A74F-A2E752009983}" destId="{A0BF6EB1-1FC7-4584-835A-337833BD9516}" srcOrd="1" destOrd="0" presId="urn:microsoft.com/office/officeart/2005/8/layout/hierarchy6"/>
    <dgm:cxn modelId="{5B747B52-7C3F-49EF-B1AE-5E8069ECF083}" type="presParOf" srcId="{8F47B13B-A823-498C-8FA1-BE0DA68A8336}" destId="{6928AB9A-8354-4A02-9BBC-B14860AA2BB5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2E5DB-CC42-4B8C-9E4D-A81DB14A9337}">
      <dsp:nvSpPr>
        <dsp:cNvPr id="0" name=""/>
        <dsp:cNvSpPr/>
      </dsp:nvSpPr>
      <dsp:spPr>
        <a:xfrm>
          <a:off x="3690342" y="4762"/>
          <a:ext cx="2135187" cy="14234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800" kern="1200" dirty="0"/>
            <a:t>أنواع الإيمان</a:t>
          </a:r>
          <a:endParaRPr lang="en-US" sz="3800" kern="1200" dirty="0"/>
        </a:p>
      </dsp:txBody>
      <dsp:txXfrm>
        <a:off x="3732034" y="46454"/>
        <a:ext cx="2051803" cy="1340074"/>
      </dsp:txXfrm>
    </dsp:sp>
    <dsp:sp modelId="{9C67DEBB-953E-4111-AE39-AF99C50DCB67}">
      <dsp:nvSpPr>
        <dsp:cNvPr id="0" name=""/>
        <dsp:cNvSpPr/>
      </dsp:nvSpPr>
      <dsp:spPr>
        <a:xfrm>
          <a:off x="2676128" y="1428220"/>
          <a:ext cx="2081807" cy="569383"/>
        </a:xfrm>
        <a:custGeom>
          <a:avLst/>
          <a:gdLst/>
          <a:ahLst/>
          <a:cxnLst/>
          <a:rect l="0" t="0" r="0" b="0"/>
          <a:pathLst>
            <a:path>
              <a:moveTo>
                <a:pt x="2081807" y="0"/>
              </a:moveTo>
              <a:lnTo>
                <a:pt x="2081807" y="284691"/>
              </a:lnTo>
              <a:lnTo>
                <a:pt x="0" y="284691"/>
              </a:lnTo>
              <a:lnTo>
                <a:pt x="0" y="5693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E9B276-FC9C-4202-807A-C7199BEDC0B1}">
      <dsp:nvSpPr>
        <dsp:cNvPr id="0" name=""/>
        <dsp:cNvSpPr/>
      </dsp:nvSpPr>
      <dsp:spPr>
        <a:xfrm>
          <a:off x="1608534" y="1997604"/>
          <a:ext cx="2135187" cy="14234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800" kern="1200" dirty="0"/>
            <a:t>جلي</a:t>
          </a:r>
          <a:endParaRPr lang="en-US" sz="3800" kern="1200" dirty="0"/>
        </a:p>
      </dsp:txBody>
      <dsp:txXfrm>
        <a:off x="1650226" y="2039296"/>
        <a:ext cx="2051803" cy="1340074"/>
      </dsp:txXfrm>
    </dsp:sp>
    <dsp:sp modelId="{1A269AF0-4582-443E-907D-6475F14F9CA3}">
      <dsp:nvSpPr>
        <dsp:cNvPr id="0" name=""/>
        <dsp:cNvSpPr/>
      </dsp:nvSpPr>
      <dsp:spPr>
        <a:xfrm>
          <a:off x="1288256" y="3421062"/>
          <a:ext cx="1387871" cy="569383"/>
        </a:xfrm>
        <a:custGeom>
          <a:avLst/>
          <a:gdLst/>
          <a:ahLst/>
          <a:cxnLst/>
          <a:rect l="0" t="0" r="0" b="0"/>
          <a:pathLst>
            <a:path>
              <a:moveTo>
                <a:pt x="1387871" y="0"/>
              </a:moveTo>
              <a:lnTo>
                <a:pt x="1387871" y="284691"/>
              </a:lnTo>
              <a:lnTo>
                <a:pt x="0" y="284691"/>
              </a:lnTo>
              <a:lnTo>
                <a:pt x="0" y="5693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94B0CB-FE80-4396-83B0-0C1ADBAF6C83}">
      <dsp:nvSpPr>
        <dsp:cNvPr id="0" name=""/>
        <dsp:cNvSpPr/>
      </dsp:nvSpPr>
      <dsp:spPr>
        <a:xfrm>
          <a:off x="220662" y="3990446"/>
          <a:ext cx="2135187" cy="14234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800" kern="1200" dirty="0"/>
            <a:t>الجوارح</a:t>
          </a:r>
          <a:endParaRPr lang="en-US" sz="3800" kern="1200" dirty="0"/>
        </a:p>
      </dsp:txBody>
      <dsp:txXfrm>
        <a:off x="262354" y="4032138"/>
        <a:ext cx="2051803" cy="1340074"/>
      </dsp:txXfrm>
    </dsp:sp>
    <dsp:sp modelId="{B47EDB7B-1351-40BF-B905-F0CA29E773A4}">
      <dsp:nvSpPr>
        <dsp:cNvPr id="0" name=""/>
        <dsp:cNvSpPr/>
      </dsp:nvSpPr>
      <dsp:spPr>
        <a:xfrm>
          <a:off x="2676128" y="3421062"/>
          <a:ext cx="1387871" cy="569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691"/>
              </a:lnTo>
              <a:lnTo>
                <a:pt x="1387871" y="284691"/>
              </a:lnTo>
              <a:lnTo>
                <a:pt x="1387871" y="5693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293FFD-7D6C-447D-97EB-F8434915ECC1}">
      <dsp:nvSpPr>
        <dsp:cNvPr id="0" name=""/>
        <dsp:cNvSpPr/>
      </dsp:nvSpPr>
      <dsp:spPr>
        <a:xfrm>
          <a:off x="2996406" y="3990446"/>
          <a:ext cx="2135187" cy="14234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800" kern="1200" dirty="0"/>
            <a:t>اللسان</a:t>
          </a:r>
          <a:endParaRPr lang="en-US" sz="3800" kern="1200" dirty="0"/>
        </a:p>
      </dsp:txBody>
      <dsp:txXfrm>
        <a:off x="3038098" y="4032138"/>
        <a:ext cx="2051803" cy="1340074"/>
      </dsp:txXfrm>
    </dsp:sp>
    <dsp:sp modelId="{8142D210-2C59-41C4-AC72-3B68D2D3D697}">
      <dsp:nvSpPr>
        <dsp:cNvPr id="0" name=""/>
        <dsp:cNvSpPr/>
      </dsp:nvSpPr>
      <dsp:spPr>
        <a:xfrm>
          <a:off x="4757935" y="1428220"/>
          <a:ext cx="2081807" cy="5693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691"/>
              </a:lnTo>
              <a:lnTo>
                <a:pt x="2081807" y="284691"/>
              </a:lnTo>
              <a:lnTo>
                <a:pt x="2081807" y="5693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3EE18-BDB0-4646-889B-B17E0865C810}">
      <dsp:nvSpPr>
        <dsp:cNvPr id="0" name=""/>
        <dsp:cNvSpPr/>
      </dsp:nvSpPr>
      <dsp:spPr>
        <a:xfrm>
          <a:off x="5772150" y="1997604"/>
          <a:ext cx="2135187" cy="14234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800" kern="1200" dirty="0"/>
            <a:t>خفي</a:t>
          </a:r>
          <a:endParaRPr lang="en-US" sz="3800" kern="1200" dirty="0"/>
        </a:p>
      </dsp:txBody>
      <dsp:txXfrm>
        <a:off x="5813842" y="2039296"/>
        <a:ext cx="2051803" cy="1340074"/>
      </dsp:txXfrm>
    </dsp:sp>
    <dsp:sp modelId="{6E2A134E-4819-4095-A94B-B5A4CC0599C4}">
      <dsp:nvSpPr>
        <dsp:cNvPr id="0" name=""/>
        <dsp:cNvSpPr/>
      </dsp:nvSpPr>
      <dsp:spPr>
        <a:xfrm>
          <a:off x="6794023" y="3421062"/>
          <a:ext cx="91440" cy="5693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938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DD87F9-B8C4-42CE-99A0-4E31F7E7DD98}">
      <dsp:nvSpPr>
        <dsp:cNvPr id="0" name=""/>
        <dsp:cNvSpPr/>
      </dsp:nvSpPr>
      <dsp:spPr>
        <a:xfrm>
          <a:off x="5772150" y="3990446"/>
          <a:ext cx="2135187" cy="14234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3800" kern="1200" dirty="0"/>
            <a:t>القلب</a:t>
          </a:r>
          <a:endParaRPr lang="en-US" sz="3800" kern="1200" dirty="0"/>
        </a:p>
      </dsp:txBody>
      <dsp:txXfrm>
        <a:off x="5813842" y="4032138"/>
        <a:ext cx="2051803" cy="134007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2E5DB-CC42-4B8C-9E4D-A81DB14A9337}">
      <dsp:nvSpPr>
        <dsp:cNvPr id="0" name=""/>
        <dsp:cNvSpPr/>
      </dsp:nvSpPr>
      <dsp:spPr>
        <a:xfrm>
          <a:off x="2936875" y="905933"/>
          <a:ext cx="2254249" cy="1502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شعاب الإيمان</a:t>
          </a:r>
          <a:endParaRPr lang="en-US" sz="4000" kern="1200" dirty="0"/>
        </a:p>
      </dsp:txBody>
      <dsp:txXfrm>
        <a:off x="2980891" y="949949"/>
        <a:ext cx="2166217" cy="1414801"/>
      </dsp:txXfrm>
    </dsp:sp>
    <dsp:sp modelId="{9C67DEBB-953E-4111-AE39-AF99C50DCB67}">
      <dsp:nvSpPr>
        <dsp:cNvPr id="0" name=""/>
        <dsp:cNvSpPr/>
      </dsp:nvSpPr>
      <dsp:spPr>
        <a:xfrm>
          <a:off x="1133475" y="2408766"/>
          <a:ext cx="2930524" cy="601133"/>
        </a:xfrm>
        <a:custGeom>
          <a:avLst/>
          <a:gdLst/>
          <a:ahLst/>
          <a:cxnLst/>
          <a:rect l="0" t="0" r="0" b="0"/>
          <a:pathLst>
            <a:path>
              <a:moveTo>
                <a:pt x="2930524" y="0"/>
              </a:moveTo>
              <a:lnTo>
                <a:pt x="2930524" y="300566"/>
              </a:lnTo>
              <a:lnTo>
                <a:pt x="0" y="300566"/>
              </a:lnTo>
              <a:lnTo>
                <a:pt x="0" y="6011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E9B276-FC9C-4202-807A-C7199BEDC0B1}">
      <dsp:nvSpPr>
        <dsp:cNvPr id="0" name=""/>
        <dsp:cNvSpPr/>
      </dsp:nvSpPr>
      <dsp:spPr>
        <a:xfrm>
          <a:off x="6350" y="3009900"/>
          <a:ext cx="2254249" cy="1502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أعمال البدن</a:t>
          </a:r>
          <a:endParaRPr lang="en-US" sz="4000" kern="1200" dirty="0"/>
        </a:p>
      </dsp:txBody>
      <dsp:txXfrm>
        <a:off x="50366" y="3053916"/>
        <a:ext cx="2166217" cy="1414801"/>
      </dsp:txXfrm>
    </dsp:sp>
    <dsp:sp modelId="{97D7517A-2202-4025-8823-53B741AE91D3}">
      <dsp:nvSpPr>
        <dsp:cNvPr id="0" name=""/>
        <dsp:cNvSpPr/>
      </dsp:nvSpPr>
      <dsp:spPr>
        <a:xfrm>
          <a:off x="4018280" y="2408766"/>
          <a:ext cx="91440" cy="60113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011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451E52-79A5-4E96-AFCA-68DBB906DD14}">
      <dsp:nvSpPr>
        <dsp:cNvPr id="0" name=""/>
        <dsp:cNvSpPr/>
      </dsp:nvSpPr>
      <dsp:spPr>
        <a:xfrm>
          <a:off x="2936875" y="3009900"/>
          <a:ext cx="2254249" cy="1502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أعمال اللسان</a:t>
          </a:r>
          <a:endParaRPr lang="en-US" sz="4000" kern="1200" dirty="0"/>
        </a:p>
      </dsp:txBody>
      <dsp:txXfrm>
        <a:off x="2980891" y="3053916"/>
        <a:ext cx="2166217" cy="1414801"/>
      </dsp:txXfrm>
    </dsp:sp>
    <dsp:sp modelId="{8142D210-2C59-41C4-AC72-3B68D2D3D697}">
      <dsp:nvSpPr>
        <dsp:cNvPr id="0" name=""/>
        <dsp:cNvSpPr/>
      </dsp:nvSpPr>
      <dsp:spPr>
        <a:xfrm>
          <a:off x="4064000" y="2408766"/>
          <a:ext cx="2930525" cy="6011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566"/>
              </a:lnTo>
              <a:lnTo>
                <a:pt x="2930525" y="300566"/>
              </a:lnTo>
              <a:lnTo>
                <a:pt x="2930525" y="6011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73EE18-BDB0-4646-889B-B17E0865C810}">
      <dsp:nvSpPr>
        <dsp:cNvPr id="0" name=""/>
        <dsp:cNvSpPr/>
      </dsp:nvSpPr>
      <dsp:spPr>
        <a:xfrm>
          <a:off x="5867400" y="3009900"/>
          <a:ext cx="2254249" cy="150283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4000" kern="1200" dirty="0"/>
            <a:t>أعمال القلب</a:t>
          </a:r>
          <a:endParaRPr lang="en-US" sz="4000" kern="1200" dirty="0"/>
        </a:p>
      </dsp:txBody>
      <dsp:txXfrm>
        <a:off x="5911416" y="3053916"/>
        <a:ext cx="2166217" cy="141480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17F8B-DB8A-DC4E-988E-81C7D81C99EA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20C3C-6D29-994C-AADA-104CE5129A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58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50F81-ECB8-4B42-BA7E-06CE3946D0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79649"/>
            <a:ext cx="9144000" cy="2387600"/>
          </a:xfrm>
        </p:spPr>
        <p:txBody>
          <a:bodyPr anchor="b"/>
          <a:lstStyle>
            <a:lvl1pPr algn="ctr"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D65E05-0B75-294F-8B10-1A6C0FD51B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59324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5A6B99-0490-3748-AFEE-F8153E666B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114DC-41CB-A642-9007-2EEE6F3AC5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9FB2F30-F991-3E46-9F45-9EB242E0563F}"/>
              </a:ext>
            </a:extLst>
          </p:cNvPr>
          <p:cNvSpPr/>
          <p:nvPr userDrawn="1"/>
        </p:nvSpPr>
        <p:spPr>
          <a:xfrm>
            <a:off x="0" y="0"/>
            <a:ext cx="2414588" cy="17430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87E672B-A631-7141-A87D-735F3811B1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E15276A-1DF6-5146-B9E4-A70F82CA52F8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284228C-CBC9-294A-8A19-4479F85C2695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ar-SA" sz="1800" b="1" dirty="0"/>
              <a:t>عقيدة ١٣١ – مادة العقيدة – المحاضرة ا</a:t>
            </a:r>
            <a:r>
              <a:rPr lang="ar-JO" sz="1800" b="1" dirty="0"/>
              <a:t>لتاسعة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17369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AE2AE-6837-2442-A1BC-9114D4647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2CBFDC-9D6B-7F4D-8374-024733E7B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7D277-D175-DB4B-96DC-9C5967C38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A58A0-DFEC-8649-B92F-0D9B40E10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62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5E7044-F905-3B46-8ED8-674EA1CB11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A897D-22B2-5B49-A749-7B4A2038D3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3B39CC-45C2-9C42-B9FD-1560CFC01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9713C-CBAF-1743-AE99-4AEC41559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45FC0-A9B9-4640-B515-4DA13EE3C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74FB1E-5B18-314A-A977-86FD63C00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E7F04-DD03-814D-9305-C61B59A3F5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C47B0-93BE-914F-80C1-40B37FB46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98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C9B3F-EC7D-3946-B416-0F352B9C36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41F04-B6C2-0D43-A7A6-B55C53D360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AF989-14F6-A241-9FCB-0E11C68FD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CAFE2-23A3-164C-870A-6F3B0D01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366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880CB-33FB-1641-B6E8-60B84234C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CF7B3B-64CD-3E46-B485-4383D0721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7360BB-1721-1243-A3A8-4E4EA25D4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C016F-5F6F-8542-9F0D-9EAEC616F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B3060D-9617-164B-B5E8-47A916169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CF653-D96B-8C46-AF61-30129124D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E641E5-82E4-FA49-828A-2AB111A74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DE58A4-B422-7A4B-8947-BE3D74206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818CB2-114C-A84B-896B-DE4CFD3DA7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160736-D458-244F-B35D-B512E35A45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01D7E34-3479-E347-AEAA-F0C02C613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-</a:t>
            </a:r>
            <a:r>
              <a:rPr lang="ar-JO" dirty="0"/>
              <a:t>11</a:t>
            </a:r>
            <a:r>
              <a:rPr lang="en-US" dirty="0"/>
              <a:t>-2020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059348-B6CD-CB46-A549-1D98AA7C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45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590E9-B859-834C-BC13-D849EAE249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A819D0-11DE-5F47-9EEC-29D6C0F7A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27-09-2020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13DA10-DD14-C846-8679-312362A37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146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48DDE56-378C-DE42-92CC-12F4AC1C3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C394FC-8EF0-5D44-9B50-EFCE5480B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74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D2A63-5C6C-AC44-9795-2F13E042B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10FBF5-C6E9-6C4B-B057-ACC6A8CDD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lnSpc>
                <a:spcPct val="150000"/>
              </a:lnSpc>
              <a:defRPr sz="2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50000"/>
              </a:lnSpc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50000"/>
              </a:lnSpc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50000"/>
              </a:lnSpc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7C874F-99B6-CD4D-B53D-10FB287F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E4ABB4-4D2D-9D49-957C-7580A649A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6012D-9F74-BD40-9998-D5F5EEC8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179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0DB166-B8BE-2341-A8FF-FCBA8314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BC9ED83-8A95-4345-B818-4D0A62DFC4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A9E75F-2331-F541-92EE-2F0A8F46EB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2E840-97AD-154A-8D0E-22D4700C7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27-09-2020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6EA82-1D92-024E-8482-37F3E1C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687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856189A4-05F0-E045-AC33-155DCAA6BD15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CF4E62B-6930-4B47-8E28-4D0EBE808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111ACB-CCE0-8A40-B222-57747BE8BA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8417C-0319-084A-94FE-49E28A3050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27-09-2020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1E4D2D-A1A7-9C49-8DE3-152D5B2A00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1817943-45D5-5949-BC48-405C5101A31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1100F1-BC82-2C40-8AD5-ED18BE99D6FA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96523" y="132864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AC40EE06-4653-1649-9DC3-4134ADAEE20A}"/>
              </a:ext>
            </a:extLst>
          </p:cNvPr>
          <p:cNvSpPr/>
          <p:nvPr userDrawn="1"/>
        </p:nvSpPr>
        <p:spPr>
          <a:xfrm>
            <a:off x="-129001" y="1307684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40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D5548-C89A-1F44-B046-3AC8385071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/>
              <a:t>حقيقة الإيمان وأصوله (1)</a:t>
            </a:r>
            <a:br>
              <a:rPr lang="ar-JO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E6263-52BA-8E43-9969-41582C6388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/>
              <a:t>أ. فاطمة سلام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114235-1DE1-9F49-9245-B11AEED72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0CC7B-69F3-EA46-AFE9-BC65DF8DE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2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SA" dirty="0"/>
              <a:t>النقاط الرئيسية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تعريف الإيمان.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أنواع الإيمان.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الإيمان تصديق بالقلب وإقرار باللسان.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الطاعات من الإيمان.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JO" dirty="0"/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26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ar-JO" dirty="0"/>
              <a:t>تعريف الإيمان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الإيمان مشتق من الأمن وهو ضد الخوف.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الإيمان هو التصديق الراسخ في النفس الذي لا يحتمل أي تردد.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ar-JO" dirty="0"/>
              <a:t>الإيمان يقتضي الطاعة التامة أمرًا ونهيًا لمن يؤمن به.</a:t>
            </a:r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2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0" indent="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endParaRPr lang="ar-JO" dirty="0"/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49091F7C-92EE-4B63-BE71-4F0E122300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48172424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795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763E0-960E-454F-8A7E-4C7DB463A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أنواع الإيمان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663F61-D0CC-461E-9504-351E32C87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الإيمان الخفي الحاصل بالقلب يسمى اعتقادًا، ويشمل النيات والعزائم.</a:t>
            </a:r>
          </a:p>
          <a:p>
            <a:r>
              <a:rPr lang="ar-JO" dirty="0"/>
              <a:t>الإيمان الجلي الواقع باللسان يسمى إقرارًا وشهادة.</a:t>
            </a:r>
          </a:p>
          <a:p>
            <a:r>
              <a:rPr lang="ar-JO" dirty="0"/>
              <a:t>الإيمان الجلي يشمل ما تمارسه الأعضاء ممارسة ظاهرة للعيان.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5C1785-3CFD-4D23-9F33-21C764364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/>
              <a:t>29</a:t>
            </a:r>
            <a:r>
              <a:rPr lang="en-US"/>
              <a:t>/11/2020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9C1598-D40B-48F3-8D37-1FC4332B1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240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0BAED-E3B8-1049-B15B-55DBF8987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E6213F-BB81-D944-B8CE-65805947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8833" y="1825625"/>
            <a:ext cx="10515600" cy="4351338"/>
          </a:xfrm>
        </p:spPr>
        <p:txBody>
          <a:bodyPr/>
          <a:lstStyle/>
          <a:p>
            <a:pPr marL="0" indent="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None/>
            </a:pPr>
            <a:endParaRPr lang="ar-JO" dirty="0"/>
          </a:p>
          <a:p>
            <a:pPr marL="228600" indent="-228600" algn="just" defTabSz="914400" rtl="1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ar-J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F626B8-DE6D-6542-8DDA-EB761F6D5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 dirty="0"/>
              <a:t>29</a:t>
            </a:r>
            <a:r>
              <a:rPr lang="en-US" dirty="0"/>
              <a:t>/11/2020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5017A-5177-654B-92DC-F8E777F3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49091F7C-92EE-4B63-BE71-4F0E1223003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90479480"/>
              </p:ext>
            </p:extLst>
          </p:nvPr>
        </p:nvGraphicFramePr>
        <p:xfrm>
          <a:off x="2032000" y="740214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042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06B6E-A508-498B-8A60-505D5AEF4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الإيمان تصديق بالقلب وإقرار باللسان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20C8B-D2E2-419B-A2E8-7BB199A5E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الإيمان الحقيقي هو اعتقاد جازم وتصديق تام بالقلب ثم إقرار علني باللسان.</a:t>
            </a:r>
          </a:p>
          <a:p>
            <a:r>
              <a:rPr lang="ar-JO" dirty="0"/>
              <a:t>تأمل قوله تعالى</a:t>
            </a:r>
            <a:r>
              <a:rPr lang="en-US" dirty="0"/>
              <a:t> </a:t>
            </a:r>
            <a:r>
              <a:rPr lang="ar-JO" dirty="0"/>
              <a:t>: "۞ قَالَتِ ٱلْأَعْرَابُ ءَامَنَّا ۖ قُل لَّمْ تُؤْمِنُوا۟ وَلَـٰكِن قُولُوٓا۟ أَسْلَمْنَا وَلَمَّا يَدْخُلِ ٱلْإِيمَـٰنُ فِى قُلُوبِكُمْ ۖ وَإِن تُطِيعُوا۟ ٱللَّهَ وَرَسُولَهُۥ لَا يَلِتْكُم مِّنْ أَعْمَـٰلِكُمْ شَيْـًٔا ۚ إِنَّ ٱللَّهَ غَفُورٌۭ رَّحِيمٌ"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F5E3C-4E49-4514-9B05-735D21899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/>
              <a:t>29</a:t>
            </a:r>
            <a:r>
              <a:rPr lang="en-US"/>
              <a:t>/11/2020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37FD4A-5B8C-4F74-BF1A-7483656A3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658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06B6E-A508-498B-8A60-505D5AEF4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الطاعات من الإيمان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20C8B-D2E2-419B-A2E8-7BB199A5E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أداء الطاعات وترك المعاصي دليل على مصداقية الإيمان.</a:t>
            </a:r>
          </a:p>
          <a:p>
            <a:r>
              <a:rPr lang="ar-JO" dirty="0"/>
              <a:t>أصل الإيمان واحد وهو الإيمان بالله تعالى وتوحيده.</a:t>
            </a:r>
          </a:p>
          <a:p>
            <a:r>
              <a:rPr lang="ar-JO" dirty="0"/>
              <a:t>للإيمان فروع وشعب تكمل الإيمان وتدل عليه؛ وهي الطاعات.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BF5E3C-4E49-4514-9B05-735D21899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/>
              <a:t>29</a:t>
            </a:r>
            <a:r>
              <a:rPr lang="en-US"/>
              <a:t>/11/2020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37FD4A-5B8C-4F74-BF1A-7483656A3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578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EDE97-8FB0-491A-A8FA-BC31FBF6F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/>
              <a:t>الطاعات من الإيمان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F5F94-8172-4529-8EB3-2EF9050E0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JO" dirty="0"/>
              <a:t>تأمل قوله تعالى: "إِنَّمَا ٱلْمُؤْمِنُونَ ٱلَّذِينَ إِذَا ذُكِرَ ٱللَّهُ وَجِلَتْ قُلُوبُهُمْ وَإِذَا تُلِيَتْ عَلَيْهِمْ ءَايَـٰتُهُۥ زَادَتْهُمْ إِيمَـٰنًۭا وَعَلَىٰ رَبِّهِمْ يَتَوَكَّلُونَ".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57F48B-BF98-48A0-82F4-EE4B728F7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ar-JO"/>
              <a:t>29</a:t>
            </a:r>
            <a:r>
              <a:rPr lang="en-US"/>
              <a:t>/11/2020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2A8175-D093-4105-9AC8-FFF7B75CE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817943-45D5-5949-BC48-405C5101A31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988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917</TotalTime>
  <Words>247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حقيقة الإيمان وأصوله (1) </vt:lpstr>
      <vt:lpstr>النقاط الرئيسية</vt:lpstr>
      <vt:lpstr>تعريف الإيمان</vt:lpstr>
      <vt:lpstr>PowerPoint Presentation</vt:lpstr>
      <vt:lpstr>أنواع الإيمان</vt:lpstr>
      <vt:lpstr>PowerPoint Presentation</vt:lpstr>
      <vt:lpstr>الإيمان تصديق بالقلب وإقرار باللسان</vt:lpstr>
      <vt:lpstr>الطاعات من الإيمان</vt:lpstr>
      <vt:lpstr>الطاعات من الإيمان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fatima sallam</cp:lastModifiedBy>
  <cp:revision>68</cp:revision>
  <dcterms:created xsi:type="dcterms:W3CDTF">2020-09-13T17:12:40Z</dcterms:created>
  <dcterms:modified xsi:type="dcterms:W3CDTF">2020-11-29T05:09:18Z</dcterms:modified>
</cp:coreProperties>
</file>