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E7FA9D-BD5F-4A1A-85FC-9C58C5450F54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3792" autoAdjust="0"/>
  </p:normalViewPr>
  <p:slideViewPr>
    <p:cSldViewPr snapToGrid="0" snapToObjects="1">
      <p:cViewPr varScale="1">
        <p:scale>
          <a:sx n="62" d="100"/>
          <a:sy n="62" d="100"/>
        </p:scale>
        <p:origin x="792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</a:t>
            </a:r>
            <a:r>
              <a:rPr lang="ar-JO" sz="1800" b="1" dirty="0"/>
              <a:t>لثانية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الإيمان بالملائكة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</a:t>
            </a:r>
            <a:r>
              <a:rPr lang="en-US" dirty="0"/>
              <a:t>/</a:t>
            </a:r>
            <a:r>
              <a:rPr lang="ar-JO" dirty="0"/>
              <a:t>01</a:t>
            </a:r>
            <a:r>
              <a:rPr lang="en-US" dirty="0"/>
              <a:t>/20</a:t>
            </a:r>
            <a:r>
              <a:rPr lang="ar-JO" dirty="0"/>
              <a:t>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الواجب على المسلم تجاه الملائكة.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الصفات الخَلقية للملائكة.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علاقة الملائكة بالله تعالى.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علاقة الملائكة بالكون والإنسان.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عدد الملائكة.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ar-JO" dirty="0"/>
              <a:t>الواجب على المسلم تجاه الملائكة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r>
              <a:rPr lang="ar-SA" dirty="0"/>
              <a:t>يجب على المسلم أمور ثلاثة</a:t>
            </a:r>
            <a:r>
              <a:rPr lang="en-US" dirty="0"/>
              <a:t>:</a:t>
            </a:r>
          </a:p>
          <a:p>
            <a:pPr marL="514350" lvl="0" indent="-514350" algn="just">
              <a:buAutoNum type="arabicPeriod"/>
            </a:pPr>
            <a:r>
              <a:rPr lang="ar-SA" dirty="0"/>
              <a:t>التصديق بوجود الملائكة وأنهم عالم آخر غير الإنس.</a:t>
            </a:r>
            <a:endParaRPr lang="ar-JO" dirty="0"/>
          </a:p>
          <a:p>
            <a:pPr marL="514350" lvl="0" indent="-514350" algn="just">
              <a:buAutoNum type="arabicPeriod"/>
            </a:pPr>
            <a:r>
              <a:rPr lang="ar-SA" dirty="0"/>
              <a:t>إنزالهم منازلهم وإثبات أنهم من عباد الله وخلقه كالإنس والجن، وأنهم مأمورون مكلفون، لا يقدرون إلا على ما يقدرهم الله عليه. والموت جائز عليهم</a:t>
            </a:r>
            <a:r>
              <a:rPr lang="ar-JO" dirty="0"/>
              <a:t>. </a:t>
            </a:r>
          </a:p>
          <a:p>
            <a:pPr marL="514350" lvl="0" indent="-514350" algn="just">
              <a:buAutoNum type="arabicPeriod"/>
            </a:pPr>
            <a:r>
              <a:rPr lang="ar-SA" dirty="0"/>
              <a:t>الاعتراف أن منهم رسلاً يرسلهم الله تعالى إلى عباده، وقد يرسل بعضهم إلى بعض.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1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الصفات الخَلقية للملائكة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ar-SA" dirty="0"/>
              <a:t>ما أخبرنا الله تعالى به من صفات الملائكة</a:t>
            </a:r>
            <a:r>
              <a:rPr lang="ar-JO" dirty="0"/>
              <a:t>:</a:t>
            </a:r>
          </a:p>
          <a:p>
            <a:pPr lvl="1" algn="just"/>
            <a:r>
              <a:rPr lang="ar-SA" dirty="0"/>
              <a:t>أنهم خُلقوا قبل خلق آدم من نور</a:t>
            </a:r>
            <a:r>
              <a:rPr lang="ar-JO" dirty="0"/>
              <a:t>.</a:t>
            </a:r>
          </a:p>
          <a:p>
            <a:pPr lvl="1" algn="just"/>
            <a:r>
              <a:rPr lang="ar-SA" dirty="0"/>
              <a:t>مخلوقات نورانية ليس لها جسم مادي يدرك بالحواس</a:t>
            </a:r>
            <a:r>
              <a:rPr lang="ar-JO" dirty="0"/>
              <a:t>.</a:t>
            </a:r>
          </a:p>
          <a:p>
            <a:pPr lvl="1" algn="just"/>
            <a:r>
              <a:rPr lang="ar-SA" dirty="0"/>
              <a:t>ليسوا كالبشر فلا يأكلون ولا يشربون ولا ينامون ولا يتزوجون ومطهرون من الشهوات والآثام</a:t>
            </a:r>
            <a:r>
              <a:rPr lang="ar-JO" dirty="0"/>
              <a:t>.</a:t>
            </a:r>
          </a:p>
          <a:p>
            <a:pPr lvl="1" algn="just"/>
            <a:r>
              <a:rPr lang="ar-SA" dirty="0"/>
              <a:t>لديهم القدرة على التشبه بالبشر.</a:t>
            </a:r>
            <a:endParaRPr lang="ar-JO" dirty="0"/>
          </a:p>
          <a:p>
            <a:pPr lvl="1" algn="just"/>
            <a:r>
              <a:rPr lang="ar-SA" dirty="0"/>
              <a:t>لهم أجنحة يتفاوتون في أعدادها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52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علاقة الملائكة بالله تعالى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SA" dirty="0"/>
              <a:t>علاقة الملائكة بالله تعالى علاقة العبودية الخالصة والطاعة والامتثال والخضوع المطلق لأوامره تعالى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 فهم ليسوا آلهة من دونه سبحانه ولا ذرية ولا بنات كما زعم ذلك المشركون</a:t>
            </a:r>
            <a:r>
              <a:rPr lang="ar-JO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علاقة الملائكة بالكون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ar-SA" dirty="0"/>
              <a:t>علاقة الملائكة بالكون والإنسان فرع عن عبوديتهم وطاعتهم لله تعالى</a:t>
            </a:r>
            <a:r>
              <a:rPr lang="ar-JO" dirty="0"/>
              <a:t>،</a:t>
            </a:r>
            <a:r>
              <a:rPr lang="ar-SA" dirty="0"/>
              <a:t> ذلك أن عبادتهم لا تقتصر على تسبيحهم بحمد الله وإنما تشتمل على</a:t>
            </a:r>
            <a:r>
              <a:rPr lang="ar-JO" dirty="0"/>
              <a:t>:</a:t>
            </a:r>
          </a:p>
          <a:p>
            <a:pPr lvl="1" algn="just"/>
            <a:r>
              <a:rPr lang="ar-SA" dirty="0"/>
              <a:t>تنفيذ إرادته بتدبير أمر الكون ورعايته</a:t>
            </a:r>
            <a:r>
              <a:rPr lang="ar-JO" dirty="0"/>
              <a:t>.</a:t>
            </a:r>
          </a:p>
          <a:p>
            <a:pPr lvl="1" algn="just"/>
            <a:r>
              <a:rPr lang="ar-SA" dirty="0"/>
              <a:t>إنفاذ إرادته سبحانه في مراقبة وتسجيل كل ما يحدث في الكون.</a:t>
            </a:r>
            <a:endParaRPr lang="ar-JO" dirty="0"/>
          </a:p>
          <a:p>
            <a:pPr lvl="1" algn="just"/>
            <a:r>
              <a:rPr lang="ar-SA" dirty="0"/>
              <a:t>دل الكتاب والسنة على أصناف الملائكة وأنها موكلة بأصناف المخلوقات، وأنه سبحانه وكَّل ملائكة بالشمس والقمر والأفلاك</a:t>
            </a:r>
            <a:r>
              <a:rPr lang="ar-JO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0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علاقة الملائكة بالإنسان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ar-SA" dirty="0"/>
              <a:t>وأما الإنسان فيدخل في تلك الرعاية التي وكل الله سبحانه الملائكة بها</a:t>
            </a:r>
            <a:r>
              <a:rPr lang="ar-JO" dirty="0"/>
              <a:t>: </a:t>
            </a:r>
            <a:r>
              <a:rPr lang="ar-SA" dirty="0"/>
              <a:t>فقد وكل الله بالرحم ملائكة، وبكل عبد ملائكة يحفظونه، وبالموت ملائكة.</a:t>
            </a:r>
            <a:endParaRPr lang="ar-JO" dirty="0"/>
          </a:p>
          <a:p>
            <a:pPr algn="just"/>
            <a:r>
              <a:rPr lang="ar-SA" dirty="0"/>
              <a:t>للملائكة أعمال أخرى في حياة الإنسان الإرادية هدفها هداية البشر ومساعدتهم على عبادة الله وعونهم على اختيار الهدى والصلاح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أخبرنا الله تعالى أنه سخرهم للدعاء للمسلمين والاستغفار لهم</a:t>
            </a:r>
            <a:r>
              <a:rPr lang="ar-JO" dirty="0"/>
              <a:t> </a:t>
            </a:r>
            <a:r>
              <a:rPr lang="ar-SA" dirty="0"/>
              <a:t>وأنهم يثبتون العبد على العمل الصالح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ومن أعمالهم التي لها عظيم الأثر في تقويم حياة العباد ما وكل بهم من مراقبة أعمال العباد وكتابتها</a:t>
            </a:r>
            <a:r>
              <a:rPr lang="ar-JO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5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عدد الملائكة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SA" dirty="0"/>
              <a:t>والملائكة كثرة لا يحصي عددهم إلا الله تعالى. ويجب الإيمان بالملائكة التي وردت أسماؤهم في الكتاب أو السنة بالتفصيل ومن هؤلاء: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جبريل - عليه السلام- الموكل بالوحي.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ميكائيل -عليه السلام- الموكل بحياة الأرض والنبات والحيوان.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إسرافيل -عليه السلام- الموكل بالنفخ في الصور.</a:t>
            </a:r>
            <a:endParaRPr lang="en-US" dirty="0"/>
          </a:p>
          <a:p>
            <a:pPr algn="just"/>
            <a:r>
              <a:rPr lang="ar-SA" dirty="0"/>
              <a:t>وغيرهم ممن لم يرد اسمهم بالتفصيل كالكرام الكاتبين الذين جعلهم الله تعالى علينا حافظين، وملك الموت الموكَّل بقبض الأرواح، وحملة العرش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10/01/202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1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438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الإيمان بالملائكة </vt:lpstr>
      <vt:lpstr>النقاط الرئيسية</vt:lpstr>
      <vt:lpstr>الواجب على المسلم تجاه الملائكة</vt:lpstr>
      <vt:lpstr>الصفات الخَلقية للملائكة</vt:lpstr>
      <vt:lpstr>علاقة الملائكة بالله تعالى</vt:lpstr>
      <vt:lpstr>علاقة الملائكة بالكون</vt:lpstr>
      <vt:lpstr>علاقة الملائكة بالإنسان</vt:lpstr>
      <vt:lpstr>عدد الملائكة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105</cp:revision>
  <dcterms:created xsi:type="dcterms:W3CDTF">2020-09-13T17:12:40Z</dcterms:created>
  <dcterms:modified xsi:type="dcterms:W3CDTF">2021-01-09T01:00:29Z</dcterms:modified>
</cp:coreProperties>
</file>