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380" autoAdjust="0"/>
  </p:normalViewPr>
  <p:slideViewPr>
    <p:cSldViewPr snapToGrid="0" snapToObjects="1">
      <p:cViewPr varScale="1">
        <p:scale>
          <a:sx n="86" d="100"/>
          <a:sy n="86" d="100"/>
        </p:scale>
        <p:origin x="708" y="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C20C3C-6D29-994C-AADA-104CE5129A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4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ال</a:t>
            </a:r>
            <a:r>
              <a:rPr lang="ar-IQ" sz="1800" b="1" dirty="0"/>
              <a:t>ثانية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التوحيد</a:t>
            </a:r>
            <a:br>
              <a:rPr lang="ar-IQ" dirty="0"/>
            </a:br>
            <a:r>
              <a:rPr lang="ar-IQ" dirty="0"/>
              <a:t>ونقاش العقائد الأخرى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30B3D-8A58-4CF5-84CA-CEE683B9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الرد على من قال بالتثليث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BA2B4-F07A-45A4-ACCB-F645A3619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ar-IQ" dirty="0">
                <a:effectLst/>
                <a:latin typeface="Traditional Arabic" panose="02020603050405020304" pitchFamily="18" charset="-78"/>
                <a:ea typeface="Arial" panose="020B0604020202020204" pitchFamily="34" charset="0"/>
                <a:cs typeface="+mn-cs"/>
              </a:rPr>
              <a:t>أولاً: استحالة وجود أكثر من إله، فكيف بثلاثة!</a:t>
            </a:r>
          </a:p>
          <a:p>
            <a:pPr algn="just" rtl="1">
              <a:lnSpc>
                <a:spcPct val="150000"/>
              </a:lnSpc>
            </a:pPr>
            <a:r>
              <a:rPr lang="ar-IQ" dirty="0">
                <a:latin typeface="Traditional Arabic" panose="02020603050405020304" pitchFamily="18" charset="-78"/>
                <a:ea typeface="Arial" panose="020B0604020202020204" pitchFamily="34" charset="0"/>
                <a:cs typeface="+mn-cs"/>
              </a:rPr>
              <a:t>ثانيًا: لم يدَّع عيسى ولا أمه أنهما إلهين.</a:t>
            </a:r>
          </a:p>
          <a:p>
            <a:pPr algn="just" rtl="1">
              <a:lnSpc>
                <a:spcPct val="150000"/>
              </a:lnSpc>
            </a:pPr>
            <a:r>
              <a:rPr lang="ar-IQ" dirty="0">
                <a:effectLst/>
                <a:latin typeface="Traditional Arabic" panose="02020603050405020304" pitchFamily="18" charset="-78"/>
                <a:ea typeface="Arial" panose="020B0604020202020204" pitchFamily="34" charset="0"/>
                <a:cs typeface="+mn-cs"/>
              </a:rPr>
              <a:t>ثالثًا: عيسى ومريم كانا يأكلان الطعام كبقية البشر.</a:t>
            </a:r>
            <a:endParaRPr lang="en-CA" dirty="0">
              <a:effectLst/>
              <a:latin typeface="Traditional Arabic" panose="02020603050405020304" pitchFamily="18" charset="-78"/>
              <a:ea typeface="Arial" panose="020B0604020202020204" pitchFamily="34" charset="0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A8BB9-5A52-4272-8D89-0F816EFC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45384-1489-482C-A44F-AB4DAA13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8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30B3D-8A58-4CF5-84CA-CEE683B9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الرد على عبدة الأصنام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BA2B4-F07A-45A4-ACCB-F645A3619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ar-SA" dirty="0"/>
              <a:t>الأصنام محدثة</a:t>
            </a:r>
            <a:r>
              <a:rPr lang="ar-IQ" dirty="0"/>
              <a:t>.</a:t>
            </a:r>
          </a:p>
          <a:p>
            <a:pPr algn="just"/>
            <a:r>
              <a:rPr lang="ar-SA" dirty="0"/>
              <a:t>خالية من صفات الإله</a:t>
            </a:r>
            <a:r>
              <a:rPr lang="ar-IQ" dirty="0"/>
              <a:t>.</a:t>
            </a:r>
          </a:p>
          <a:p>
            <a:pPr algn="just"/>
            <a:r>
              <a:rPr lang="ar-SA" dirty="0"/>
              <a:t>يطرأ عليها الفناء</a:t>
            </a:r>
            <a:r>
              <a:rPr lang="ar-IQ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A8BB9-5A52-4272-8D89-0F816EFC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45384-1489-482C-A44F-AB4DAA13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5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9CA4-E575-4C2C-8771-59CC205D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الرد على المجوس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55461-FBFE-4B6B-99BA-DF17CEA2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51D2D-592F-4E52-BFA4-8453C208F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57D84D-BF07-4467-873D-294BA4DC2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هذه الأشياء مخلوقة محدثة يجري عليها التغيير وتفتقر إلى غيرها كصفات بقية المخلوقات</a:t>
            </a:r>
            <a:r>
              <a:rPr lang="ar-IQ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r>
              <a:rPr lang="ar-SA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قولهم مجرد دعوى بلا دليل.</a:t>
            </a:r>
            <a:endParaRPr lang="en-CA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93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23C23-7FCE-4442-BAA6-F4D8B5EAF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الرد على من قال بتأثير الطبيعة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B171C-4087-4552-AA54-B4AB54F5E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dirty="0"/>
              <a:t>الطبيعة لا يمكن أن تتصف بصفات مثل الحياة والإرادة والقدرة</a:t>
            </a:r>
            <a:r>
              <a:rPr lang="ar-IQ" dirty="0"/>
              <a:t>.</a:t>
            </a:r>
          </a:p>
          <a:p>
            <a:pPr algn="just"/>
            <a:r>
              <a:rPr lang="ar-SA" dirty="0"/>
              <a:t>اختلاف المخلوقات في نفس البيئة يدل على عدم تأثير الطبيعة</a:t>
            </a:r>
            <a:r>
              <a:rPr lang="ar-IQ" dirty="0"/>
              <a:t>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7656C-2741-43BF-AFD8-B4455C89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8852A-722E-4736-97EE-83947C1D9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9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IQ" dirty="0"/>
              <a:t>التوحيد.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IQ" dirty="0"/>
              <a:t>نقاش العقائد الأخرى.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/>
              <a:t>27-09-2020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74B2-4B78-4AD8-AA95-951FC548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التوحيد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DEF5A-3206-48DB-A63B-1E99551B3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dirty="0"/>
              <a:t>التوحيد معناه أنه لا إله إلا الله</a:t>
            </a:r>
            <a:r>
              <a:rPr lang="ar-IQ" dirty="0"/>
              <a:t>،</a:t>
            </a:r>
          </a:p>
          <a:p>
            <a:pPr algn="just"/>
            <a:r>
              <a:rPr lang="ar-SA" dirty="0"/>
              <a:t>أي لا معبود بحق إلا الله تعالى</a:t>
            </a:r>
            <a:r>
              <a:rPr lang="ar-IQ" dirty="0"/>
              <a:t>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8CE7C-9D34-461F-AAE9-626C8890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E0BE9-F94A-4DB8-AC80-83B10A8F4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5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AF2B1-83CF-458E-BD38-08531DD63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هل هناك أكثر من خالق أو أكثر من إله؟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89C9E-20AD-4AB4-B607-519CF3024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b="1" dirty="0">
                <a:effectLst/>
                <a:ea typeface="Arial" panose="020B0604020202020204" pitchFamily="34" charset="0"/>
              </a:rPr>
              <a:t>إجابة هذا السؤال من أربعة أوجه</a:t>
            </a:r>
            <a:r>
              <a:rPr lang="ar-IQ" dirty="0">
                <a:effectLst/>
                <a:ea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ar-IQ" dirty="0">
              <a:effectLst/>
              <a:ea typeface="Arial" panose="020B0604020202020204" pitchFamily="34" charset="0"/>
            </a:endParaRPr>
          </a:p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الأول</a:t>
            </a:r>
            <a:r>
              <a:rPr lang="ar-IQ" sz="2600" dirty="0">
                <a:ea typeface="Arial" panose="020B0604020202020204" pitchFamily="34" charset="0"/>
              </a:rPr>
              <a:t>: </a:t>
            </a:r>
            <a:r>
              <a:rPr lang="ar-SA" sz="2600" dirty="0"/>
              <a:t>أن الخالق واحد لأن الفعل الواحد لا يصدر من فاعِلَيْن اثنين</a:t>
            </a:r>
            <a:r>
              <a:rPr lang="ar-IQ" sz="2600" dirty="0"/>
              <a:t>.</a:t>
            </a:r>
          </a:p>
          <a:p>
            <a:pPr marL="457200" lvl="1" indent="0" algn="just">
              <a:buNone/>
            </a:pPr>
            <a:endParaRPr lang="ar-IQ" sz="2600" dirty="0">
              <a:ea typeface="Arial" panose="020B0604020202020204" pitchFamily="34" charset="0"/>
            </a:endParaRPr>
          </a:p>
          <a:p>
            <a:pPr lvl="1" algn="just"/>
            <a:r>
              <a:rPr lang="ar-IQ" sz="2600" b="1" dirty="0">
                <a:effectLst/>
                <a:ea typeface="Arial" panose="020B0604020202020204" pitchFamily="34" charset="0"/>
              </a:rPr>
              <a:t>الثاني</a:t>
            </a:r>
            <a:r>
              <a:rPr lang="ar-IQ" sz="2600" dirty="0">
                <a:effectLst/>
                <a:ea typeface="Arial" panose="020B0604020202020204" pitchFamily="34" charset="0"/>
              </a:rPr>
              <a:t>: </a:t>
            </a:r>
            <a:r>
              <a:rPr lang="ar-SA" sz="2600" dirty="0"/>
              <a:t>أن كل موجود غير الله هو محدث مخلوق</a:t>
            </a:r>
            <a:r>
              <a:rPr lang="ar-IQ" sz="2600" dirty="0"/>
              <a:t>.</a:t>
            </a:r>
            <a:endParaRPr lang="ar-IQ" sz="2600" dirty="0">
              <a:effectLst/>
              <a:ea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379F9-3F63-47E0-AFE1-B6847C48E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278C3-F3C5-4FDC-9D1B-CC831F6F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0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49DE-9A2E-4B25-A8BD-F2238095B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هل هناك أكثر من خالق أو أكثر من إله؟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D66-AE19-433C-A0F0-E5CAB6509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الثالث</a:t>
            </a:r>
            <a:r>
              <a:rPr lang="ar-IQ" sz="2600" dirty="0">
                <a:ea typeface="Arial" panose="020B0604020202020204" pitchFamily="34" charset="0"/>
              </a:rPr>
              <a:t>: </a:t>
            </a:r>
            <a:r>
              <a:rPr lang="ar-SA" sz="2600" dirty="0"/>
              <a:t>أنه لو فرضنا وجود إلَهَيْن اثنين</a:t>
            </a:r>
            <a:r>
              <a:rPr lang="ar-IQ" sz="2600" dirty="0"/>
              <a:t>:</a:t>
            </a:r>
          </a:p>
          <a:p>
            <a:pPr lvl="2" algn="just"/>
            <a:r>
              <a:rPr lang="ar-SA" sz="2600" dirty="0"/>
              <a:t>فإنه إما أن تنفذ إرادتهما معًا وهذا محال لأنه لا يمكن أن تنفذ إرادتان متضادتان في نفس الوقت،</a:t>
            </a:r>
            <a:endParaRPr lang="ar-IQ" sz="2600" dirty="0"/>
          </a:p>
          <a:p>
            <a:pPr lvl="2" algn="just"/>
            <a:r>
              <a:rPr lang="ar-SA" sz="2600" dirty="0"/>
              <a:t>وإما ألا تنفذ إرادة أي منهما وهذا يفيد العجز وهو أيضًا محال،</a:t>
            </a:r>
            <a:endParaRPr lang="ar-IQ" sz="2600" dirty="0"/>
          </a:p>
          <a:p>
            <a:pPr lvl="2" algn="just"/>
            <a:r>
              <a:rPr lang="ar-SA" sz="2600" dirty="0"/>
              <a:t>وإما أن تنفذ إرادة أحدهما دون الآخر، ووقتها يكون صاحب الإرادة هو الإله والآخر المقهور لا يصح أن يكون إله</a:t>
            </a:r>
            <a:r>
              <a:rPr lang="ar-IQ" sz="2600" dirty="0"/>
              <a:t>.</a:t>
            </a:r>
            <a:endParaRPr lang="ar-IQ" sz="2600" dirty="0">
              <a:ea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41271-B916-4760-85B7-DD4F2B8B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5029F1-6F28-4C34-BA9C-E300A388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61BE-84AC-46BD-A025-A5EC48034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هل هناك أكثر من خالق أو أكثر من إله؟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62A8-2B9B-407C-B557-6C67C2E0A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ar-IQ" sz="2600" b="1" dirty="0">
                <a:ea typeface="Arial" panose="020B0604020202020204" pitchFamily="34" charset="0"/>
              </a:rPr>
              <a:t>الرابع</a:t>
            </a:r>
            <a:r>
              <a:rPr lang="ar-IQ" sz="2600" dirty="0">
                <a:ea typeface="Arial" panose="020B0604020202020204" pitchFamily="34" charset="0"/>
              </a:rPr>
              <a:t>: </a:t>
            </a:r>
            <a:r>
              <a:rPr lang="ar-SA" sz="2600" dirty="0"/>
              <a:t>أنه لو كان هناك إلهين لكل واحد منهما مخلوقاته الخاصة به، لتميزت مخلوقات كل إله عن الآخر، وهذا ينافي الحقيقة</a:t>
            </a:r>
            <a:r>
              <a:rPr lang="ar-IQ" sz="2600" dirty="0"/>
              <a:t>.</a:t>
            </a:r>
            <a:endParaRPr lang="ar-IQ" sz="2600" dirty="0">
              <a:ea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6C5C-9720-4419-B299-5F1DC1C6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988B7-3B02-4C8A-9CBC-8FD3878B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8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D77DE-6599-4A7E-A939-7F1062B0B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نقاش عقائد النصارى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14D7D-76AC-417F-8864-7679045D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ar-SA" sz="2600" dirty="0"/>
              <a:t>غلت النصارى في</a:t>
            </a:r>
            <a:r>
              <a:rPr lang="ar-IQ" sz="2600" dirty="0"/>
              <a:t> عيسى ابن مريم:</a:t>
            </a:r>
          </a:p>
          <a:p>
            <a:pPr lvl="2" algn="just"/>
            <a:r>
              <a:rPr lang="ar-SA" sz="2600" dirty="0"/>
              <a:t> فقال بعضهم هو ابن الله،</a:t>
            </a:r>
            <a:endParaRPr lang="ar-IQ" sz="2600" dirty="0"/>
          </a:p>
          <a:p>
            <a:pPr lvl="2" algn="just"/>
            <a:r>
              <a:rPr lang="ar-SA" sz="2600" dirty="0"/>
              <a:t>ومنهم من قال إنما هو الله،</a:t>
            </a:r>
            <a:endParaRPr lang="ar-IQ" sz="2600" dirty="0"/>
          </a:p>
          <a:p>
            <a:pPr lvl="2" algn="just"/>
            <a:r>
              <a:rPr lang="ar-SA" sz="2600" dirty="0"/>
              <a:t>وبعضهم قال إن الله ثالث ثلاثة</a:t>
            </a:r>
            <a:r>
              <a:rPr lang="ar-IQ" sz="2600" dirty="0"/>
              <a:t>.</a:t>
            </a:r>
            <a:endParaRPr lang="ar-IQ" sz="2600" dirty="0">
              <a:ea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BA68A-E30C-412D-9C25-3031E17AC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659C9-6CFA-46C0-9CFA-E5D47D071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7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1795F-13F8-4651-8C60-B8B207D28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الرد على من ادعى أن عيسى ولد الله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CA81F-FD85-4F20-9BA6-4A7300B6B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7EF07E-8571-4884-B4BE-D6E50EC74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F643882-7AAA-46B6-9C0F-051F5AECF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أولاً: خلق الله تعالى آدم من دون أب أو أم.</a:t>
            </a:r>
          </a:p>
          <a:p>
            <a:r>
              <a:rPr lang="ar-IQ" dirty="0"/>
              <a:t>ثانيًا: الولد يكون من جنس الوالد.</a:t>
            </a:r>
          </a:p>
          <a:p>
            <a:r>
              <a:rPr lang="ar-IQ" dirty="0"/>
              <a:t>ثالثًا: الله هو الغني عن عباده كلهم.</a:t>
            </a:r>
          </a:p>
          <a:p>
            <a:r>
              <a:rPr lang="ar-IQ" dirty="0"/>
              <a:t>رابعًا: لا تصح نسبة المخلوق إلى الخالق إلا نسبة العبودية.</a:t>
            </a:r>
          </a:p>
        </p:txBody>
      </p:sp>
    </p:spTree>
    <p:extLst>
      <p:ext uri="{BB962C8B-B14F-4D97-AF65-F5344CB8AC3E}">
        <p14:creationId xmlns:p14="http://schemas.microsoft.com/office/powerpoint/2010/main" val="293980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AA0F4-87E3-4A6C-A9B8-21DEDD259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الرد عن من ادعى أن عيسى هو الله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368BA-07BE-4F96-9B62-EA459EF4D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أولاً: </a:t>
            </a:r>
            <a:r>
              <a:rPr lang="ar-SA" dirty="0"/>
              <a:t>عيسى -عليه السلام- كان يعبد الله، وكان بشرًا مثل بقية البشر</a:t>
            </a:r>
            <a:r>
              <a:rPr lang="ar-IQ" dirty="0"/>
              <a:t>.</a:t>
            </a:r>
          </a:p>
          <a:p>
            <a:r>
              <a:rPr lang="ar-IQ" dirty="0"/>
              <a:t>ثانيًا: الادعاء </a:t>
            </a:r>
            <a:r>
              <a:rPr lang="ar-SA" dirty="0"/>
              <a:t>بأنه صلب وقتل</a:t>
            </a:r>
            <a:r>
              <a:rPr lang="ar-IQ" dirty="0"/>
              <a:t>،</a:t>
            </a:r>
            <a:r>
              <a:rPr lang="ar-SA" dirty="0"/>
              <a:t> فكيف يكون إلهًا ثم يقدر عليه غيره</a:t>
            </a:r>
            <a:r>
              <a:rPr lang="ar-IQ" dirty="0"/>
              <a:t>.</a:t>
            </a:r>
          </a:p>
          <a:p>
            <a:r>
              <a:rPr lang="ar-IQ" dirty="0"/>
              <a:t>ثالثًا: </a:t>
            </a:r>
            <a:r>
              <a:rPr lang="ar-SA" dirty="0"/>
              <a:t>كان عيسى صغيرًا ثم كبُر، وهذا من التغير الذي هو من صفات المخلوقات المحدثة</a:t>
            </a:r>
            <a:r>
              <a:rPr lang="ar-IQ" dirty="0"/>
              <a:t>.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8BE73-8D5D-419F-888A-DA14A885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IQ" dirty="0"/>
              <a:t>04-10-2020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5391DA-B88E-4580-90D7-C2439B62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3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5037</TotalTime>
  <Words>451</Words>
  <Application>Microsoft Office PowerPoint</Application>
  <PresentationFormat>Widescreen</PresentationFormat>
  <Paragraphs>76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Traditional Arabic</vt:lpstr>
      <vt:lpstr>Office Theme</vt:lpstr>
      <vt:lpstr>التوحيد ونقاش العقائد الأخرى</vt:lpstr>
      <vt:lpstr>النقاط الرئيسية</vt:lpstr>
      <vt:lpstr>التوحيد</vt:lpstr>
      <vt:lpstr>هل هناك أكثر من خالق أو أكثر من إله؟</vt:lpstr>
      <vt:lpstr>هل هناك أكثر من خالق أو أكثر من إله؟</vt:lpstr>
      <vt:lpstr>هل هناك أكثر من خالق أو أكثر من إله؟</vt:lpstr>
      <vt:lpstr>نقاش عقائد النصارى</vt:lpstr>
      <vt:lpstr>الرد على من ادعى أن عيسى ولد الله</vt:lpstr>
      <vt:lpstr>الرد عن من ادعى أن عيسى هو الله</vt:lpstr>
      <vt:lpstr>الرد على من قال بالتثليث</vt:lpstr>
      <vt:lpstr>الرد على عبدة الأصنام</vt:lpstr>
      <vt:lpstr>الرد على المجوس</vt:lpstr>
      <vt:lpstr>الرد على من قال بتأثير الطبيعة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ZK</cp:lastModifiedBy>
  <cp:revision>53</cp:revision>
  <dcterms:created xsi:type="dcterms:W3CDTF">2020-09-13T17:12:40Z</dcterms:created>
  <dcterms:modified xsi:type="dcterms:W3CDTF">2020-09-25T03:52:56Z</dcterms:modified>
</cp:coreProperties>
</file>