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3" r:id="rId4"/>
    <p:sldId id="264" r:id="rId5"/>
    <p:sldId id="262" r:id="rId6"/>
    <p:sldId id="265" r:id="rId7"/>
    <p:sldId id="266" r:id="rId8"/>
    <p:sldId id="261" r:id="rId9"/>
    <p:sldId id="267" r:id="rId10"/>
    <p:sldId id="260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EE7FA9D-BD5F-4A1A-85FC-9C58C5450F54}">
          <p14:sldIdLst>
            <p14:sldId id="256"/>
            <p14:sldId id="257"/>
            <p14:sldId id="263"/>
            <p14:sldId id="264"/>
            <p14:sldId id="262"/>
            <p14:sldId id="265"/>
            <p14:sldId id="266"/>
            <p14:sldId id="261"/>
            <p14:sldId id="267"/>
            <p14:sldId id="260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3792" autoAdjust="0"/>
  </p:normalViewPr>
  <p:slideViewPr>
    <p:cSldViewPr snapToGrid="0" snapToObjects="1">
      <p:cViewPr varScale="1">
        <p:scale>
          <a:sx n="62" d="100"/>
          <a:sy n="62" d="100"/>
        </p:scale>
        <p:origin x="792" y="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12/20/2020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/11/2020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١٣١ – مادة العقيدة – المحاضرة ا</a:t>
            </a:r>
            <a:r>
              <a:rPr lang="ar-JO" sz="1800" b="1" dirty="0"/>
              <a:t>لحادية عشرة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/11/2020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-</a:t>
            </a:r>
            <a:r>
              <a:rPr lang="ar-JO" dirty="0"/>
              <a:t>11</a:t>
            </a:r>
            <a:r>
              <a:rPr lang="en-US" dirty="0"/>
              <a:t>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-</a:t>
            </a:r>
            <a:r>
              <a:rPr lang="ar-JO" dirty="0"/>
              <a:t>11</a:t>
            </a:r>
            <a:r>
              <a:rPr lang="en-US" dirty="0"/>
              <a:t>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-</a:t>
            </a:r>
            <a:r>
              <a:rPr lang="ar-JO" dirty="0"/>
              <a:t>11</a:t>
            </a:r>
            <a:r>
              <a:rPr lang="en-US" dirty="0"/>
              <a:t>-2020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الإيمان بالرسل </a:t>
            </a:r>
            <a:br>
              <a:rPr lang="ar-JO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14235-1DE1-9F49-9245-B11AEED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20</a:t>
            </a:r>
            <a:r>
              <a:rPr lang="en-US" dirty="0"/>
              <a:t>/12/2020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موضوع الرسالة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algn="just"/>
            <a:r>
              <a:rPr lang="ar-SA" dirty="0"/>
              <a:t>يجب علينا أن نؤمن أن الله بعث الرسل إلى الخلق لتبشيرهم وإنذارهم.</a:t>
            </a:r>
            <a:endParaRPr lang="ar-JO" dirty="0"/>
          </a:p>
          <a:p>
            <a:pPr algn="just"/>
            <a:r>
              <a:rPr lang="ar-SA" dirty="0"/>
              <a:t>كما أنهم بُعثوا لتحقيق غرض أساسي واحد هو عبادة الله عز وجل وإقامة دينه وتوحيده.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13</a:t>
            </a:r>
            <a:r>
              <a:rPr lang="en-US" dirty="0"/>
              <a:t>/12/2020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58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الواجب علينا تجاه الرسل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ar-SA" dirty="0"/>
              <a:t>تصديقهم بعد الإيمان بهم وبرسالتهم، وأن لا نفرق بينهم، وطاعتهم وعدم مخالفتهم.</a:t>
            </a: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r>
              <a:rPr lang="ar-SA" dirty="0"/>
              <a:t>الإيمان بأن كل رسول أرسله الله أدى أمانته، وبلّغ رسالته على الوجه الأكمل.</a:t>
            </a: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r>
              <a:rPr lang="ar-SA" dirty="0"/>
              <a:t>الاعتقاد بأنهم أكملُ الخَلق علمًا وعملاً وأخلاقًا، وأنهم معصومون عن التقصير في التبليغ وعن الكبائر كلها وعن الصغائر.</a:t>
            </a: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r>
              <a:rPr lang="ar-SA" dirty="0"/>
              <a:t>الإيمان بأنهم كانوا بشرًا لم يخصهم الله تعالى بطبائع أخرى غير الطبائع البشرية</a:t>
            </a:r>
            <a:r>
              <a:rPr lang="ar-JO" dirty="0"/>
              <a:t>،</a:t>
            </a:r>
            <a:r>
              <a:rPr lang="ar-SA" dirty="0"/>
              <a:t> ولا يملكون أيًا من الخصائص الألوهية.</a:t>
            </a: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r>
              <a:rPr lang="ar-SA" dirty="0"/>
              <a:t>الإيمان بأن الله تعالى فضَّل الرسل بعضهم على بعض وأفضلهم على الإطلاق هو محمد ﷺ</a:t>
            </a:r>
            <a:r>
              <a:rPr lang="ar-JO" dirty="0"/>
              <a:t>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20</a:t>
            </a:r>
            <a:r>
              <a:rPr lang="en-US" dirty="0"/>
              <a:t>/12/2020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90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الإيمان بالرسل والإيمان بنبينا محمد –صلوات الله تعالى عليهم-.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الفرق بين النبي والرسول.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عدد الرسل والأنبياء.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معجزات الرسل.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موضوع الرسالة.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الواجب علينا تجاه الرسل.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20</a:t>
            </a:r>
            <a:r>
              <a:rPr lang="en-US" dirty="0"/>
              <a:t>12/2020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الإيمان بالرسل صلوات الله عليهم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algn="just"/>
            <a:r>
              <a:rPr lang="ar-SA" dirty="0"/>
              <a:t>الإيمان بمن عدا نبينا معناه الإيمان بأنهم كانوا مرسلين إلى أقوامهم خاصة، وكانوا في ذلك صادقين محقين.</a:t>
            </a:r>
            <a:endParaRPr lang="en-US" dirty="0"/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20</a:t>
            </a:r>
            <a:r>
              <a:rPr lang="en-US" dirty="0"/>
              <a:t>/12/2020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71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الإيمان بنبينا محمد صلى الله عليه وسلم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r>
              <a:rPr lang="ar-SA" dirty="0"/>
              <a:t>الإيمان بنبينا ﷺ هو التصديق بأنه نبي ورسول من عند الله تعالى إلى قومه الذين بعث فيهم، وإلى من بعدهم من الجن والإنس إلى يوم القيامة.</a:t>
            </a:r>
            <a:endParaRPr lang="ar-JO" dirty="0"/>
          </a:p>
          <a:p>
            <a:r>
              <a:rPr lang="ar-SA" dirty="0"/>
              <a:t>أي أن رسالته عامة لجميع البشر، وإلى جميع الجن.</a:t>
            </a:r>
            <a:endParaRPr lang="en-US" dirty="0"/>
          </a:p>
          <a:p>
            <a:r>
              <a:rPr lang="ar-SA" dirty="0"/>
              <a:t>والإيمان برسول الله ﷺ يتضمن قبول ما جاء به من عند الله عنه، والعزم على العمل به وطاعته</a:t>
            </a:r>
            <a:r>
              <a:rPr lang="ar-JO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20</a:t>
            </a:r>
            <a:r>
              <a:rPr lang="en-US" dirty="0"/>
              <a:t>/12/2020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17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الفرق بين الرسول والنبي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algn="just"/>
            <a:r>
              <a:rPr lang="ar-SA" dirty="0"/>
              <a:t>اختلفت آراء العلماء حول التفريق بين الرسول والنبي</a:t>
            </a:r>
            <a:r>
              <a:rPr lang="ar-JO" dirty="0"/>
              <a:t>.</a:t>
            </a:r>
          </a:p>
          <a:p>
            <a:pPr algn="just"/>
            <a:r>
              <a:rPr lang="ar-SA" dirty="0"/>
              <a:t>الراجح أن الرسول هو من أوحي إليه بشرع جديد، والنبي هو المبعوث لتقرير شرع من قبله</a:t>
            </a:r>
            <a:r>
              <a:rPr lang="ar-JO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20</a:t>
            </a:r>
            <a:r>
              <a:rPr lang="en-US" dirty="0"/>
              <a:t>/12/2020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060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عدد الرسل والأنبياء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ar-SA" dirty="0"/>
              <a:t>وعدد الرسل السابقين ٣١٥ رسولاً، وعدد الأنبياء ١٢٤٠٠٠ نبيًا.</a:t>
            </a:r>
            <a:endParaRPr lang="en-US" dirty="0"/>
          </a:p>
          <a:p>
            <a:pPr algn="just"/>
            <a:r>
              <a:rPr lang="ar-SA" dirty="0"/>
              <a:t>هذا العدد الكبير للأنبياء والرسل  يدلنا على أن الذين نعرف أسماءهم من الرسل والأنبياء قليل، وأن هناك أعدادًا كثيرة لا نعرفها، وقد صرَّح القرآن بذلك في أكثر من موضع.</a:t>
            </a:r>
            <a:endParaRPr lang="ar-JO" dirty="0"/>
          </a:p>
          <a:p>
            <a:pPr algn="just"/>
            <a:r>
              <a:rPr lang="ar-SA" dirty="0"/>
              <a:t>الذين أخبر الله تعالى ورسوله بأسمائهم لا يجوز أن نكذب بهم، ومع ذلك نؤمن أن لله رسلاً وأنبياء لا نعلمهم</a:t>
            </a:r>
            <a:r>
              <a:rPr lang="ar-JO" dirty="0"/>
              <a:t>.</a:t>
            </a:r>
          </a:p>
          <a:p>
            <a:pPr algn="just"/>
            <a:r>
              <a:rPr lang="ar-SA" dirty="0"/>
              <a:t>عدد الأنبياء والرسل الوارد ذكرهم في القرآن الكريم خمسة وعشرون</a:t>
            </a:r>
            <a:r>
              <a:rPr lang="ar-JO" dirty="0"/>
              <a:t>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20</a:t>
            </a:r>
            <a:r>
              <a:rPr lang="en-US" dirty="0"/>
              <a:t>/12/2020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88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الكفر برسول واحد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ar-SA" dirty="0"/>
              <a:t>والكفر برسول واحد كفر بجميع الرسل، ذلك أن الرسل حملة رسالة واحدة، ودُعاة دين واحد.</a:t>
            </a:r>
            <a:endParaRPr lang="ar-JO" dirty="0"/>
          </a:p>
          <a:p>
            <a:pPr algn="just"/>
            <a:r>
              <a:rPr lang="ar-SA" dirty="0"/>
              <a:t>لا نُثبت النبوة لأحد إلا بدليل.</a:t>
            </a:r>
            <a:endParaRPr lang="ar-JO" dirty="0"/>
          </a:p>
          <a:p>
            <a:pPr algn="just"/>
            <a:r>
              <a:rPr lang="ar-SA" dirty="0"/>
              <a:t>ما ورد عن بني إسرائيل من أخبار بتسمية بعض الأنبياء مما لا دليل عليه من الكتاب والسنة فلا نكذبه ولا نصدق به؛ لأن خبرهم يحتمل الصدق والكذب</a:t>
            </a:r>
            <a:r>
              <a:rPr lang="ar-JO" dirty="0"/>
              <a:t>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20</a:t>
            </a:r>
            <a:r>
              <a:rPr lang="en-US" dirty="0"/>
              <a:t>/12/2020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622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معجزات الرسل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algn="just"/>
            <a:r>
              <a:rPr lang="ar-SA" dirty="0"/>
              <a:t>أرسل الله تعالى الرسل وأيدهم بالمعجزات</a:t>
            </a:r>
            <a:r>
              <a:rPr lang="ar-JO" dirty="0"/>
              <a:t>.</a:t>
            </a:r>
          </a:p>
          <a:p>
            <a:pPr algn="just"/>
            <a:r>
              <a:rPr lang="ar-SA" dirty="0"/>
              <a:t> </a:t>
            </a:r>
            <a:r>
              <a:rPr lang="ar-JO" dirty="0"/>
              <a:t>المعجزات </a:t>
            </a:r>
            <a:r>
              <a:rPr lang="ar-SA" dirty="0"/>
              <a:t>هي الأمور الخارقة للعادات، ليقيم بها الحق سبحانه البرهان القاطع على صدق الرسول في إخباره عن الله.</a:t>
            </a:r>
            <a:endParaRPr lang="en-US" dirty="0"/>
          </a:p>
          <a:p>
            <a:pPr algn="just"/>
            <a:r>
              <a:rPr lang="ar-SA" dirty="0"/>
              <a:t>معجزات الرسل أصناف كثيرة تتناسب مع عصور رسالاتهم وبيئات حياتهم.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20</a:t>
            </a:r>
            <a:r>
              <a:rPr lang="en-US" dirty="0"/>
              <a:t>/12/2020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12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أمثلة على معجزات الرسل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ar-SA" dirty="0"/>
              <a:t>أخبر الله تعالى أنه أعطى موسى -عليه السلام- تسع آيات بينات: العصا واليد والدم والطوفان والجراد والقمل والضفادع والطمس على قلوب أعدائه وانفلاق البحر.</a:t>
            </a:r>
            <a:endParaRPr lang="en-US" dirty="0"/>
          </a:p>
          <a:p>
            <a:pPr algn="just"/>
            <a:r>
              <a:rPr lang="ar-SA" dirty="0"/>
              <a:t>وألان الله عز وجل الحديد لداوود وسخر له الجبال والطير.</a:t>
            </a:r>
            <a:endParaRPr lang="en-US" dirty="0"/>
          </a:p>
          <a:p>
            <a:pPr algn="just"/>
            <a:r>
              <a:rPr lang="ar-SA" dirty="0"/>
              <a:t>وأقدر الله تعالى عيسى على الكلام في المهد ومكَّنه من إحياء الموتى بإذن الله وإبراء الأكمه والأبرص وخلق الطير من الطين بإذن الله.</a:t>
            </a:r>
            <a:endParaRPr lang="en-US" dirty="0"/>
          </a:p>
          <a:p>
            <a:pPr algn="just"/>
            <a:r>
              <a:rPr lang="ar-SA" dirty="0"/>
              <a:t>وكان المصطفى ﷺ خاتم النبيين أكثر الرسل آيات بينات، وفي قمة معجزاته القرآن الكريم المعجز في نظمه ومعناه، والدائم الإعجاز.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20</a:t>
            </a:r>
            <a:r>
              <a:rPr lang="en-US" dirty="0"/>
              <a:t>/12/2020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191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1678</TotalTime>
  <Words>582</Words>
  <Application>Microsoft Office PowerPoint</Application>
  <PresentationFormat>Widescreen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الإيمان بالرسل  </vt:lpstr>
      <vt:lpstr>النقاط الرئيسية</vt:lpstr>
      <vt:lpstr>الإيمان بالرسل صلوات الله عليهم</vt:lpstr>
      <vt:lpstr>الإيمان بنبينا محمد صلى الله عليه وسلم</vt:lpstr>
      <vt:lpstr>الفرق بين الرسول والنبي</vt:lpstr>
      <vt:lpstr>عدد الرسل والأنبياء</vt:lpstr>
      <vt:lpstr>الكفر برسول واحد</vt:lpstr>
      <vt:lpstr>معجزات الرسل</vt:lpstr>
      <vt:lpstr>أمثلة على معجزات الرسل</vt:lpstr>
      <vt:lpstr>موضوع الرسالة</vt:lpstr>
      <vt:lpstr>الواجب علينا تجاه الرسل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fatima sallam</cp:lastModifiedBy>
  <cp:revision>98</cp:revision>
  <dcterms:created xsi:type="dcterms:W3CDTF">2020-09-13T17:12:40Z</dcterms:created>
  <dcterms:modified xsi:type="dcterms:W3CDTF">2020-12-20T16:53:32Z</dcterms:modified>
</cp:coreProperties>
</file>