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8"/>
  </p:notesMasterIdLst>
  <p:sldIdLst>
    <p:sldId id="256"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EE7FA9D-BD5F-4A1A-85FC-9C58C5450F54}">
          <p14:sldIdLst>
            <p14:sldId id="256"/>
            <p14:sldId id="257"/>
            <p14:sldId id="258"/>
            <p14:sldId id="259"/>
            <p14:sldId id="26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K" initials="Z" lastIdx="1" clrIdx="0">
    <p:extLst>
      <p:ext uri="{19B8F6BF-5375-455C-9EA6-DF929625EA0E}">
        <p15:presenceInfo xmlns:p15="http://schemas.microsoft.com/office/powerpoint/2012/main" userId="S::ZK@lazyro.onmicrosoft.com::b2cfceea-60cb-428c-a493-633130afc07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3792" autoAdjust="0"/>
  </p:normalViewPr>
  <p:slideViewPr>
    <p:cSldViewPr snapToGrid="0" snapToObjects="1">
      <p:cViewPr varScale="1">
        <p:scale>
          <a:sx n="62" d="100"/>
          <a:sy n="62" d="100"/>
        </p:scale>
        <p:origin x="792" y="2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dirty="0"/>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r>
              <a:rPr lang="ar-JO" dirty="0"/>
              <a:t>29</a:t>
            </a:r>
            <a:r>
              <a:rPr lang="en-US" dirty="0"/>
              <a:t>/11/2020</a:t>
            </a:r>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dirty="0"/>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SA" sz="1800" b="1" dirty="0"/>
              <a:t>عقيدة ١٣١ – مادة العقيدة – المحاضرة ا</a:t>
            </a:r>
            <a:r>
              <a:rPr lang="ar-JO" sz="1800" b="1" dirty="0"/>
              <a:t>لخامسة عشرة</a:t>
            </a:r>
            <a:endParaRPr lang="en-US" sz="1600" dirty="0"/>
          </a:p>
        </p:txBody>
      </p:sp>
    </p:spTree>
    <p:extLst>
      <p:ext uri="{BB962C8B-B14F-4D97-AF65-F5344CB8AC3E}">
        <p14:creationId xmlns:p14="http://schemas.microsoft.com/office/powerpoint/2010/main" val="51736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r>
              <a:rPr lang="en-US" dirty="0"/>
              <a:t>27-09-2020</a:t>
            </a:r>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2506622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r>
              <a:rPr lang="en-US" dirty="0"/>
              <a:t>27-09-2020</a:t>
            </a:r>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1978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17497-D5F6-4E61-836E-5742566001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063FDEB-45DB-40B3-8D7B-76D4751BE4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7D7641-AEAB-44C5-983B-6FBB788CDF46}"/>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5" name="Footer Placeholder 4">
            <a:extLst>
              <a:ext uri="{FF2B5EF4-FFF2-40B4-BE49-F238E27FC236}">
                <a16:creationId xmlns:a16="http://schemas.microsoft.com/office/drawing/2014/main" id="{441A7EA6-307C-4A98-AA45-68ED70774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AEF2D2-9559-4CE4-B50E-61266CC1DD4F}"/>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1500065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73866-FBE7-4015-952C-BA9D89E4CE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A9C20D-45FB-4150-AB85-B7471D6F83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411C0A-379C-41E4-A3BA-0B3151BD01CC}"/>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5" name="Footer Placeholder 4">
            <a:extLst>
              <a:ext uri="{FF2B5EF4-FFF2-40B4-BE49-F238E27FC236}">
                <a16:creationId xmlns:a16="http://schemas.microsoft.com/office/drawing/2014/main" id="{C23904F2-F62F-49FD-ADE3-CCD7E79C87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BA72FB-6C42-47AF-957E-832C2B57D850}"/>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4008826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92603-53FD-425D-B4E6-7846CD5B9A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AE37B7-1104-47A5-B341-F2E561C7E1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A234E1-6B14-4BBE-B510-28200E8B8B74}"/>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5" name="Footer Placeholder 4">
            <a:extLst>
              <a:ext uri="{FF2B5EF4-FFF2-40B4-BE49-F238E27FC236}">
                <a16:creationId xmlns:a16="http://schemas.microsoft.com/office/drawing/2014/main" id="{037F72A7-67A2-428D-9D96-E8AE21733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69CFFE-0818-47A7-9ACD-D9E1304B6759}"/>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2448121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F8815-83DC-4C5C-9D64-501BB247DC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094919-DF9B-4C1E-80E2-D005ECC93E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1563780-4D63-44FB-9F21-6CBEF12168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A0C827-36D0-4F3C-A9DE-4CE9DF15F44F}"/>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6" name="Footer Placeholder 5">
            <a:extLst>
              <a:ext uri="{FF2B5EF4-FFF2-40B4-BE49-F238E27FC236}">
                <a16:creationId xmlns:a16="http://schemas.microsoft.com/office/drawing/2014/main" id="{4B164FEB-ABFF-4ED4-ABB3-B5BDB9FDF3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685B93-2C3A-4404-A63C-1BF37D5BC294}"/>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329974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C35BB-ABAC-4468-AD25-4A06418D73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8EBE81-4E6D-4F69-BE23-4568CC23A8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F51307-C6D5-4F9A-A126-EB6E213614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C306AC-A037-440E-AA6A-D7642B0DD6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630338-B1DB-4024-91E3-BD5A1E1E13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C6D66B-D5E4-4261-B5D1-CB852A87C127}"/>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8" name="Footer Placeholder 7">
            <a:extLst>
              <a:ext uri="{FF2B5EF4-FFF2-40B4-BE49-F238E27FC236}">
                <a16:creationId xmlns:a16="http://schemas.microsoft.com/office/drawing/2014/main" id="{27D221AA-DEE0-47AA-9465-EC97DE971A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0D4AC8-C1E0-4371-9AC2-0052DBD1F4F0}"/>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1384309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3AF40-58E8-47C8-AC7D-07008D41B6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6ECE6F-005D-4733-951C-8D23D82B1A52}"/>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4" name="Footer Placeholder 3">
            <a:extLst>
              <a:ext uri="{FF2B5EF4-FFF2-40B4-BE49-F238E27FC236}">
                <a16:creationId xmlns:a16="http://schemas.microsoft.com/office/drawing/2014/main" id="{DE10B69F-286E-4F68-91A3-57A51D4BC2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A34E66F-EAF7-47B4-9799-47DCE95A954F}"/>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34839872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85A48D-062E-44A5-BC26-8A50B1CD930F}"/>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3" name="Footer Placeholder 2">
            <a:extLst>
              <a:ext uri="{FF2B5EF4-FFF2-40B4-BE49-F238E27FC236}">
                <a16:creationId xmlns:a16="http://schemas.microsoft.com/office/drawing/2014/main" id="{D6DC0A98-B1FF-47B4-8793-934930B8D7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541366-5D0A-4846-B09E-F43A0B68E1A4}"/>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2328293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9FD27-ED45-40C8-A623-FEBB21F2C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AEB51A-0D97-4E32-803C-808B99F9B6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6E5FEF-3E96-42E3-9C9F-792C2D820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66D8D3-E095-4587-AE9C-711463999A8F}"/>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6" name="Footer Placeholder 5">
            <a:extLst>
              <a:ext uri="{FF2B5EF4-FFF2-40B4-BE49-F238E27FC236}">
                <a16:creationId xmlns:a16="http://schemas.microsoft.com/office/drawing/2014/main" id="{F602842F-6E05-4FDE-8943-30D60F5F69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55A51B-4F4B-4536-995F-E5448995F90F}"/>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1196461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r>
              <a:rPr lang="ar-JO" dirty="0"/>
              <a:t>29</a:t>
            </a:r>
            <a:r>
              <a:rPr lang="en-US" dirty="0"/>
              <a:t>/11/2020</a:t>
            </a:r>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91698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896BC-F928-4B65-815D-01606D7E64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18925A-F05A-46F2-88A3-D9A7E3E13F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625A7B-D639-412D-B92E-488C450C15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B007EF-2F5F-4425-9FFF-AB516B9925AD}"/>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6" name="Footer Placeholder 5">
            <a:extLst>
              <a:ext uri="{FF2B5EF4-FFF2-40B4-BE49-F238E27FC236}">
                <a16:creationId xmlns:a16="http://schemas.microsoft.com/office/drawing/2014/main" id="{6AABC2E0-6190-48F3-BB6F-C16A98CC96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31868-ACE3-4BFD-BCAA-93C19DB260C9}"/>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13163159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14991-C221-4A0D-993C-2BD9A181D1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B43D97-119D-4FF0-8274-E159D2CD39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91E659-033F-4586-9CC1-8276B01C68A2}"/>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5" name="Footer Placeholder 4">
            <a:extLst>
              <a:ext uri="{FF2B5EF4-FFF2-40B4-BE49-F238E27FC236}">
                <a16:creationId xmlns:a16="http://schemas.microsoft.com/office/drawing/2014/main" id="{DFEBE668-C4D4-4A4F-B57E-1294FB7360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34173-74F3-42C4-BB12-F98888A71C38}"/>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414290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C7C7DF-6E3E-4CB8-948C-C404207305D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8BA03C-9A46-4615-ACDE-690DF7FFA1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A2F16-DE5D-4805-8204-1A223F8F493F}"/>
              </a:ext>
            </a:extLst>
          </p:cNvPr>
          <p:cNvSpPr>
            <a:spLocks noGrp="1"/>
          </p:cNvSpPr>
          <p:nvPr>
            <p:ph type="dt" sz="half" idx="10"/>
          </p:nvPr>
        </p:nvSpPr>
        <p:spPr/>
        <p:txBody>
          <a:bodyPr/>
          <a:lstStyle/>
          <a:p>
            <a:fld id="{2D4479ED-E309-47B4-B457-BD3D7BA5D0F1}" type="datetimeFigureOut">
              <a:rPr lang="en-US" smtClean="0"/>
              <a:t>1/8/2021</a:t>
            </a:fld>
            <a:endParaRPr lang="en-US"/>
          </a:p>
        </p:txBody>
      </p:sp>
      <p:sp>
        <p:nvSpPr>
          <p:cNvPr id="5" name="Footer Placeholder 4">
            <a:extLst>
              <a:ext uri="{FF2B5EF4-FFF2-40B4-BE49-F238E27FC236}">
                <a16:creationId xmlns:a16="http://schemas.microsoft.com/office/drawing/2014/main" id="{D16925C1-F77A-4773-AF3D-77110FA8B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9904A0-F135-4F33-8C81-D485EED7EFF8}"/>
              </a:ext>
            </a:extLst>
          </p:cNvPr>
          <p:cNvSpPr>
            <a:spLocks noGrp="1"/>
          </p:cNvSpPr>
          <p:nvPr>
            <p:ph type="sldNum" sz="quarter" idx="12"/>
          </p:nvPr>
        </p:nvSpPr>
        <p:spPr/>
        <p:txBody>
          <a:bodyPr/>
          <a:lstStyle/>
          <a:p>
            <a:fld id="{89F41D80-424D-47C5-8DC5-FF73E1E9344C}" type="slidenum">
              <a:rPr lang="en-US" smtClean="0"/>
              <a:t>‹#›</a:t>
            </a:fld>
            <a:endParaRPr lang="en-US"/>
          </a:p>
        </p:txBody>
      </p:sp>
    </p:spTree>
    <p:extLst>
      <p:ext uri="{BB962C8B-B14F-4D97-AF65-F5344CB8AC3E}">
        <p14:creationId xmlns:p14="http://schemas.microsoft.com/office/powerpoint/2010/main" val="87207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r>
              <a:rPr lang="ar-JO" dirty="0"/>
              <a:t>29</a:t>
            </a:r>
            <a:r>
              <a:rPr lang="en-US" dirty="0"/>
              <a:t>-</a:t>
            </a:r>
            <a:r>
              <a:rPr lang="ar-JO" dirty="0"/>
              <a:t>11</a:t>
            </a:r>
            <a:r>
              <a:rPr lang="en-US" dirty="0"/>
              <a:t>-2020</a:t>
            </a:r>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407936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r>
              <a:rPr lang="ar-JO" dirty="0"/>
              <a:t>29</a:t>
            </a:r>
            <a:r>
              <a:rPr lang="en-US" dirty="0"/>
              <a:t>-</a:t>
            </a:r>
            <a:r>
              <a:rPr lang="ar-JO" dirty="0"/>
              <a:t>11</a:t>
            </a:r>
            <a:r>
              <a:rPr lang="en-US" dirty="0"/>
              <a:t>-2020</a:t>
            </a:r>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13987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r>
              <a:rPr lang="ar-JO" dirty="0"/>
              <a:t>29</a:t>
            </a:r>
            <a:r>
              <a:rPr lang="en-US" dirty="0"/>
              <a:t>-</a:t>
            </a:r>
            <a:r>
              <a:rPr lang="ar-JO" dirty="0"/>
              <a:t>11</a:t>
            </a:r>
            <a:r>
              <a:rPr lang="en-US" dirty="0"/>
              <a:t>-2020</a:t>
            </a:r>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386945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r>
              <a:rPr lang="en-US" dirty="0"/>
              <a:t>27-09-2020</a:t>
            </a:r>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356714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r>
              <a:rPr lang="en-US" dirty="0"/>
              <a:t>27-09-2020</a:t>
            </a:r>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389317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r>
              <a:rPr lang="en-US" dirty="0"/>
              <a:t>27-09-2020</a:t>
            </a:r>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3968179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r>
              <a:rPr lang="en-US" dirty="0"/>
              <a:t>27-09-2020</a:t>
            </a:r>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dirty="0"/>
          </a:p>
        </p:txBody>
      </p:sp>
    </p:spTree>
    <p:extLst>
      <p:ext uri="{BB962C8B-B14F-4D97-AF65-F5344CB8AC3E}">
        <p14:creationId xmlns:p14="http://schemas.microsoft.com/office/powerpoint/2010/main" val="193868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r>
              <a:rPr lang="en-US" dirty="0"/>
              <a:t>27-09-2020</a:t>
            </a:r>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C08ED2-95F1-4412-B122-1B0B69FE52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CFDB68-3B67-4B3A-BDA5-8636699194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8346B9-6792-4B7A-B1D8-552A7940BD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479ED-E309-47B4-B457-BD3D7BA5D0F1}" type="datetimeFigureOut">
              <a:rPr lang="en-US" smtClean="0"/>
              <a:t>1/8/2021</a:t>
            </a:fld>
            <a:endParaRPr lang="en-US"/>
          </a:p>
        </p:txBody>
      </p:sp>
      <p:sp>
        <p:nvSpPr>
          <p:cNvPr id="5" name="Footer Placeholder 4">
            <a:extLst>
              <a:ext uri="{FF2B5EF4-FFF2-40B4-BE49-F238E27FC236}">
                <a16:creationId xmlns:a16="http://schemas.microsoft.com/office/drawing/2014/main" id="{DA5005A8-0930-4556-9BB5-601B8FA952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0D87A6-0CCC-41A9-A4BA-2903C5564C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F41D80-424D-47C5-8DC5-FF73E1E9344C}" type="slidenum">
              <a:rPr lang="en-US" smtClean="0"/>
              <a:t>‹#›</a:t>
            </a:fld>
            <a:endParaRPr lang="en-US"/>
          </a:p>
        </p:txBody>
      </p:sp>
    </p:spTree>
    <p:extLst>
      <p:ext uri="{BB962C8B-B14F-4D97-AF65-F5344CB8AC3E}">
        <p14:creationId xmlns:p14="http://schemas.microsoft.com/office/powerpoint/2010/main" val="40527013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p:txBody>
          <a:bodyPr/>
          <a:lstStyle/>
          <a:p>
            <a:r>
              <a:rPr lang="ar-JO" dirty="0"/>
              <a:t>الإيمان بالقدر خيره وشره</a:t>
            </a:r>
            <a:br>
              <a:rPr lang="ar-JO" dirty="0"/>
            </a:br>
            <a:endParaRPr lang="en-US" dirty="0"/>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p:txBody>
          <a:bodyPr/>
          <a:lstStyle/>
          <a:p>
            <a:r>
              <a:rPr lang="ar-IQ" dirty="0"/>
              <a:t>أ. فاطمة سلام</a:t>
            </a:r>
            <a:endParaRPr lang="en-US" dirty="0"/>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r>
              <a:rPr lang="ar-JO" dirty="0"/>
              <a:t>31</a:t>
            </a:r>
            <a:r>
              <a:rPr lang="en-US" dirty="0"/>
              <a:t>/</a:t>
            </a:r>
            <a:r>
              <a:rPr lang="ar-JO" dirty="0"/>
              <a:t>01</a:t>
            </a:r>
            <a:r>
              <a:rPr lang="en-US" dirty="0"/>
              <a:t>/20</a:t>
            </a:r>
            <a:r>
              <a:rPr lang="ar-JO" dirty="0"/>
              <a:t>21</a:t>
            </a:r>
            <a:endParaRPr lang="en-US" dirty="0"/>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pPr/>
              <a:t>1</a:t>
            </a:fld>
            <a:endParaRPr lang="en-US" dirty="0"/>
          </a:p>
        </p:txBody>
      </p:sp>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pPr marL="228600" indent="-228600" algn="just" defTabSz="914400" rtl="1" eaLnBrk="1" latinLnBrk="0" hangingPunct="1">
              <a:lnSpc>
                <a:spcPct val="150000"/>
              </a:lnSpc>
              <a:spcBef>
                <a:spcPts val="1000"/>
              </a:spcBef>
              <a:buFont typeface="Arial" panose="020B0604020202020204" pitchFamily="34" charset="0"/>
              <a:buChar char="•"/>
            </a:pPr>
            <a:r>
              <a:rPr lang="ar-JO" dirty="0"/>
              <a:t> تعريف القضاء والقدر.</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معنى الإيمان بالقضاء والقدر.</a:t>
            </a:r>
          </a:p>
        </p:txBody>
      </p:sp>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SA" dirty="0"/>
              <a:t>النقاط الرئيسية</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31/01/202</a:t>
            </a:r>
            <a:r>
              <a:rPr lang="en-US" dirty="0"/>
              <a:t>1</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dirty="0"/>
          </a:p>
        </p:txBody>
      </p:sp>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lnSpcReduction="10000"/>
          </a:bodyPr>
          <a:lstStyle/>
          <a:p>
            <a:pPr algn="just"/>
            <a:r>
              <a:rPr lang="ar-SA" dirty="0"/>
              <a:t>اختلفت عبارات العلماء في تعريف القضاء والقدر</a:t>
            </a:r>
            <a:r>
              <a:rPr lang="ar-JO" dirty="0"/>
              <a:t>.</a:t>
            </a:r>
          </a:p>
          <a:p>
            <a:pPr algn="just"/>
            <a:r>
              <a:rPr lang="ar-SA" dirty="0"/>
              <a:t>منهم من عرّف القضاء تعريفًا مغايرًا عن القدر، فقال: القدر: علم الله تعالى بما تكون عليه المخلوقات في المستقبل. والقضاء: إيجاد الله تعالى الأشياء حسب علمه وإرادته. وقد عكس بعضهم، والأمر محتمل.</a:t>
            </a:r>
            <a:endParaRPr lang="en-US" dirty="0"/>
          </a:p>
          <a:p>
            <a:pPr algn="just"/>
            <a:r>
              <a:rPr lang="ar-SA" dirty="0"/>
              <a:t>ومن عرفهما تعريفُا واحدًا قال: هو النظام المحكم الذي وضعه الله لهذا الوجود، والقوانين العامة، والسنن التي ربط بها الأسباب بمسبباتها. وهذا المعنى هو ما وردت به آيات القرآن التي ذكرت القدر، مثل قوله سبحانه: "وكلُّ شيءٍ عنده بمقدار" [الرعد: ٨].</a:t>
            </a:r>
            <a:r>
              <a:rPr lang="ar-JO" dirty="0"/>
              <a:t> </a:t>
            </a:r>
          </a:p>
        </p:txBody>
      </p:sp>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defTabSz="914400" rtl="1" eaLnBrk="1" latinLnBrk="0" hangingPunct="1">
              <a:lnSpc>
                <a:spcPct val="90000"/>
              </a:lnSpc>
              <a:spcBef>
                <a:spcPct val="0"/>
              </a:spcBef>
              <a:buNone/>
            </a:pPr>
            <a:r>
              <a:rPr lang="ar-JO" dirty="0"/>
              <a:t>تعريف القضاء والقدر</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31/01/202</a:t>
            </a:r>
            <a:r>
              <a:rPr lang="en-US" dirty="0"/>
              <a:t>1</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dirty="0"/>
          </a:p>
        </p:txBody>
      </p:sp>
    </p:spTree>
    <p:extLst>
      <p:ext uri="{BB962C8B-B14F-4D97-AF65-F5344CB8AC3E}">
        <p14:creationId xmlns:p14="http://schemas.microsoft.com/office/powerpoint/2010/main" val="3372230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pPr algn="just"/>
            <a:r>
              <a:rPr lang="ar-SA" dirty="0"/>
              <a:t>وعقيدة القدر مبنية في حقيقتها على الإيمان بصفات الله العلى، وأسمائه الحسنى ومنها: العلم، والقدرة، والإرادة</a:t>
            </a:r>
            <a:r>
              <a:rPr lang="ar-JO" dirty="0"/>
              <a:t>:</a:t>
            </a:r>
          </a:p>
          <a:p>
            <a:pPr lvl="1" algn="just"/>
            <a:r>
              <a:rPr lang="ar-SA" dirty="0"/>
              <a:t>قال تعالى: "وهو بكل شيءٍ عليم" [البقرة: ٢٩]،</a:t>
            </a:r>
            <a:endParaRPr lang="ar-JO" dirty="0"/>
          </a:p>
          <a:p>
            <a:pPr lvl="1" algn="just"/>
            <a:r>
              <a:rPr lang="ar-SA" dirty="0"/>
              <a:t>وقال: "وهو على كل شيء قدير" [الحديد: ٢]،</a:t>
            </a:r>
            <a:endParaRPr lang="ar-JO" dirty="0"/>
          </a:p>
          <a:p>
            <a:pPr lvl="1" algn="just"/>
            <a:r>
              <a:rPr lang="ar-SA" dirty="0"/>
              <a:t>وقال: "فعَّالٌ لما يريد" [البروج: ١٦].</a:t>
            </a:r>
            <a:endParaRPr lang="ar-JO" dirty="0"/>
          </a:p>
          <a:p>
            <a:pPr algn="just"/>
            <a:endParaRPr lang="en-US" dirty="0"/>
          </a:p>
        </p:txBody>
      </p:sp>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defTabSz="914400" rtl="1" eaLnBrk="1" latinLnBrk="0" hangingPunct="1">
              <a:lnSpc>
                <a:spcPct val="90000"/>
              </a:lnSpc>
              <a:spcBef>
                <a:spcPct val="0"/>
              </a:spcBef>
              <a:buNone/>
            </a:pPr>
            <a:r>
              <a:rPr lang="ar-JO" dirty="0"/>
              <a:t>معنى الإيمان بالقضاء والقدر</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31/01/202</a:t>
            </a:r>
            <a:r>
              <a:rPr lang="en-US" dirty="0"/>
              <a:t>1</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dirty="0"/>
          </a:p>
        </p:txBody>
      </p:sp>
    </p:spTree>
    <p:extLst>
      <p:ext uri="{BB962C8B-B14F-4D97-AF65-F5344CB8AC3E}">
        <p14:creationId xmlns:p14="http://schemas.microsoft.com/office/powerpoint/2010/main" val="6956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r>
              <a:rPr lang="ar-SA" dirty="0"/>
              <a:t>يجب على كل مسلم أن يؤمن بالقدر خيره وشره.</a:t>
            </a:r>
            <a:endParaRPr lang="ar-JO" dirty="0"/>
          </a:p>
          <a:p>
            <a:r>
              <a:rPr lang="ar-SA" dirty="0"/>
              <a:t>يُقصد بالإيمان بالقدر الإيمان بعلم الله القديم، والإيمان بمشيئة الله النافذة، وقدرته الشاملة.</a:t>
            </a:r>
            <a:endParaRPr lang="en-US" dirty="0"/>
          </a:p>
          <a:p>
            <a:r>
              <a:rPr lang="ar-SA"/>
              <a:t>تقسيم </a:t>
            </a:r>
            <a:r>
              <a:rPr lang="ar-SA" dirty="0"/>
              <a:t>القدر الذي يجب الإيمان به إلى خير وشر إنما هو بإضافته إلى الناس والمخلوقات، أما بالنسبة لله عز وجل فالقدر خير كله والشر لا ينسب إلى الله، فعلم الله ومشيئته وكتابته وخلقه للأشياء والحوادث، هذا كله حكمة وعدل وخير.</a:t>
            </a:r>
            <a:endParaRPr lang="en-US" dirty="0"/>
          </a:p>
        </p:txBody>
      </p:sp>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defTabSz="914400" rtl="1" eaLnBrk="1" latinLnBrk="0" hangingPunct="1">
              <a:lnSpc>
                <a:spcPct val="90000"/>
              </a:lnSpc>
              <a:spcBef>
                <a:spcPct val="0"/>
              </a:spcBef>
              <a:buNone/>
            </a:pPr>
            <a:r>
              <a:rPr lang="ar-JO" dirty="0"/>
              <a:t>معنى الإيمان بالقضاء والقدر</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31/01/202</a:t>
            </a:r>
            <a:r>
              <a:rPr lang="en-US" dirty="0"/>
              <a:t>1</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dirty="0"/>
          </a:p>
        </p:txBody>
      </p:sp>
    </p:spTree>
    <p:extLst>
      <p:ext uri="{BB962C8B-B14F-4D97-AF65-F5344CB8AC3E}">
        <p14:creationId xmlns:p14="http://schemas.microsoft.com/office/powerpoint/2010/main" val="2473705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2282</TotalTime>
  <Words>281</Words>
  <Application>Microsoft Office PowerPoint</Application>
  <PresentationFormat>Widescreen</PresentationFormat>
  <Paragraphs>28</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Calibri Light</vt:lpstr>
      <vt:lpstr>Office Theme</vt:lpstr>
      <vt:lpstr>Custom Design</vt:lpstr>
      <vt:lpstr>الإيمان بالقدر خيره وشره </vt:lpstr>
      <vt:lpstr>النقاط الرئيسية</vt:lpstr>
      <vt:lpstr>تعريف القضاء والقدر</vt:lpstr>
      <vt:lpstr>معنى الإيمان بالقضاء والقدر</vt:lpstr>
      <vt:lpstr>معنى الإيمان بالقضاء والقدر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fatima sallam</cp:lastModifiedBy>
  <cp:revision>115</cp:revision>
  <dcterms:created xsi:type="dcterms:W3CDTF">2020-09-13T17:12:40Z</dcterms:created>
  <dcterms:modified xsi:type="dcterms:W3CDTF">2021-01-09T01:02:31Z</dcterms:modified>
</cp:coreProperties>
</file>