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4778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ال</a:t>
            </a:r>
            <a:r>
              <a:rPr lang="ar-JO" sz="1800" b="1" dirty="0"/>
              <a:t>خامسة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الإيمان بالملائكة</a:t>
            </a:r>
            <a:br>
              <a:rPr lang="ar-JO" dirty="0"/>
            </a:br>
            <a:r>
              <a:rPr lang="ar-JO" dirty="0"/>
              <a:t>توقير الصحابة وآل البيت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بالملائكة</a:t>
            </a:r>
            <a:r>
              <a:rPr lang="ar-IQ" dirty="0"/>
              <a:t>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توقير الصحابة وآل البيت</a:t>
            </a:r>
            <a:r>
              <a:rPr lang="ar-IQ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74B2-4B78-4AD8-AA95-951FC548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الإيمان بالملائكة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DEF5A-3206-48DB-A63B-1E99551B3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JO" dirty="0"/>
              <a:t>وجوب الإيمان بالملائكة.</a:t>
            </a:r>
          </a:p>
          <a:p>
            <a:pPr algn="just"/>
            <a:r>
              <a:rPr lang="ar-JO" dirty="0"/>
              <a:t>عدم الإيمان بالملائكة يقدح في الإيمان بالأركان الأخرى.</a:t>
            </a:r>
          </a:p>
          <a:p>
            <a:pPr algn="just"/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8CE7C-9D34-461F-AAE9-626C8890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E0BE9-F94A-4DB8-AC80-83B10A8F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F2B1-83CF-458E-BD38-08531DD6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الصحابة وأهل البيت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C9E-20AD-4AB4-B607-519CF302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JO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من هم الصحابة؟</a:t>
            </a:r>
          </a:p>
          <a:p>
            <a:pPr algn="just"/>
            <a:r>
              <a:rPr lang="ar-JO" dirty="0">
                <a:ea typeface="Arial" panose="020B0604020202020204" pitchFamily="34" charset="0"/>
              </a:rPr>
              <a:t>من هم أهل البيت؟</a:t>
            </a:r>
            <a:endParaRPr lang="ar-IQ" sz="2600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79F9-3F63-47E0-AFE1-B6847C48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278C3-F3C5-4FDC-9D1B-CC831F6F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F2B1-83CF-458E-BD38-08531DD6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توقير الصحابة وأهل البيت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C9E-20AD-4AB4-B607-519CF302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JO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وجوب توقير الصحابة وأهل البيت.</a:t>
            </a:r>
          </a:p>
          <a:p>
            <a:pPr algn="just"/>
            <a:r>
              <a:rPr lang="ar-JO" dirty="0">
                <a:ea typeface="Arial" panose="020B0604020202020204" pitchFamily="34" charset="0"/>
              </a:rPr>
              <a:t>لا نخوض فيما حصل بين الصحابة من خلاف.</a:t>
            </a:r>
          </a:p>
          <a:p>
            <a:pPr algn="just"/>
            <a:r>
              <a:rPr lang="ar-JO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أهل البيت غير معصومين.</a:t>
            </a:r>
            <a:endParaRPr lang="ar-IQ" sz="2600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79F9-3F63-47E0-AFE1-B6847C48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278C3-F3C5-4FDC-9D1B-CC831F6F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5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82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الإيمان بالملائكة توقير الصحابة وآل البيت</vt:lpstr>
      <vt:lpstr>النقاط الرئيسية</vt:lpstr>
      <vt:lpstr>الإيمان بالملائكة</vt:lpstr>
      <vt:lpstr>الصحابة وأهل البيت</vt:lpstr>
      <vt:lpstr>توقير الصحابة وأهل البيت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45</cp:revision>
  <dcterms:created xsi:type="dcterms:W3CDTF">2020-09-13T17:12:40Z</dcterms:created>
  <dcterms:modified xsi:type="dcterms:W3CDTF">2020-10-25T04:51:29Z</dcterms:modified>
</cp:coreProperties>
</file>