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E7FA9D-BD5F-4A1A-85FC-9C58C5450F5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792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لرابعة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7497-D5F6-4E61-836E-574256600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3FDEB-45DB-40B3-8D7B-76D4751BE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D7641-AEAB-44C5-983B-6FBB788C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A7EA6-307C-4A98-AA45-68ED7077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EF2D2-9559-4CE4-B50E-61266CC1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65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3866-FBE7-4015-952C-BA9D89E4C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9C20D-45FB-4150-AB85-B7471D6F8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11C0A-379C-41E4-A3BA-0B3151BD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904F2-F62F-49FD-ADE3-CCD7E79C8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A72FB-6C42-47AF-957E-832C2B57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26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2603-53FD-425D-B4E6-7846CD5B9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E37B7-1104-47A5-B341-F2E561C7E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234E1-6B14-4BBE-B510-28200E8B8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F72A7-67A2-428D-9D96-E8AE2173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9CFFE-0818-47A7-9ACD-D9E1304B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21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F8815-83DC-4C5C-9D64-501BB247D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94919-DF9B-4C1E-80E2-D005ECC93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63780-4D63-44FB-9F21-6CBEF1216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0C827-36D0-4F3C-A9DE-4CE9DF15F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64FEB-ABFF-4ED4-ABB3-B5BDB9FDF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85B93-2C3A-4404-A63C-1BF37D5B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4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C35BB-ABAC-4468-AD25-4A06418D7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EBE81-4E6D-4F69-BE23-4568CC23A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51307-C6D5-4F9A-A126-EB6E21361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C306AC-A037-440E-AA6A-D7642B0DD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30338-B1DB-4024-91E3-BD5A1E1E1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6D66B-D5E4-4261-B5D1-CB852A87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221AA-DEE0-47AA-9465-EC97DE97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0D4AC8-C1E0-4371-9AC2-0052DBD1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09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3AF40-58E8-47C8-AC7D-07008D41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6ECE6F-005D-4733-951C-8D23D82B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0B69F-286E-4F68-91A3-57A51D4B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34E66F-EAF7-47B4-9799-47DCE95A9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87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5A48D-062E-44A5-BC26-8A50B1CD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DC0A98-B1FF-47B4-8793-934930B8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41366-5D0A-4846-B09E-F43A0B68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93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FD27-ED45-40C8-A623-FEBB21F2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EB51A-0D97-4E32-803C-808B99F9B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E5FEF-3E96-42E3-9C9F-792C2D820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6D8D3-E095-4587-AE9C-71146399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2842F-6E05-4FDE-8943-30D60F5F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A51B-4F4B-4536-995F-E5448995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6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896BC-F928-4B65-815D-01606D7E6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18925A-F05A-46F2-88A3-D9A7E3E13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25A7B-D639-412D-B92E-488C450C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007EF-2F5F-4425-9FFF-AB516B99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BC2E0-6190-48F3-BB6F-C16A98CC9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31868-ACE3-4BFD-BCAA-93C19DB2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159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4991-C221-4A0D-993C-2BD9A181D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43D97-119D-4FF0-8274-E159D2CD3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1E659-033F-4586-9CC1-8276B01C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E668-C4D4-4A4F-B57E-1294FB73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34173-74F3-42C4-BB12-F98888A7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C7C7DF-6E3E-4CB8-948C-C40420730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BA03C-9A46-4615-ACDE-690DF7FFA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A2F16-DE5D-4805-8204-1A223F8F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925C1-F77A-4773-AF3D-77110FA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904A0-F135-4F33-8C81-D485EED7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7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C08ED2-95F1-4412-B122-1B0B69FE5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FDB68-3B67-4B3A-BDA5-863669919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346B9-6792-4B7A-B1D8-552A7940B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479ED-E309-47B4-B457-BD3D7BA5D0F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005A8-0930-4556-9BB5-601B8FA95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D87A6-0CCC-41A9-A4BA-2903C5564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1D80-424D-47C5-8DC5-FF73E1E9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الإيمان باليوم الآخر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24</a:t>
            </a:r>
            <a:r>
              <a:rPr lang="en-US" dirty="0"/>
              <a:t>/</a:t>
            </a:r>
            <a:r>
              <a:rPr lang="ar-JO" dirty="0"/>
              <a:t>01</a:t>
            </a:r>
            <a:r>
              <a:rPr lang="en-US" dirty="0"/>
              <a:t>/20</a:t>
            </a:r>
            <a:r>
              <a:rPr lang="ar-JO" dirty="0"/>
              <a:t>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 الإيمان باليوم الآخر.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الحكمة من وجود اليوم الآخر.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اهتمام القرآن الكريم باليوم الآخر.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تفصيل الإيمان باليوم الآخر.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24/01/202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JO" dirty="0"/>
              <a:t> </a:t>
            </a:r>
            <a:r>
              <a:rPr lang="ar-SA" dirty="0"/>
              <a:t>الإيمان بالقيامة أو باليوم الآخر هو الأصل السادس من أصول الإيمان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ومعناه التصديق بأن لأيام الدنيا آخرًا، وأن الدنيا زائلة منتقضة، والعالم زائل منتقض</a:t>
            </a:r>
            <a:r>
              <a:rPr lang="ar-JO" dirty="0"/>
              <a:t>. </a:t>
            </a:r>
            <a:r>
              <a:rPr lang="ar-SA" dirty="0"/>
              <a:t>وفي الاعتراف بانقضائه اعتراف بابتدائه، لأن القديم لا يفنى ولا يتغير.</a:t>
            </a:r>
            <a:endParaRPr lang="ar-JO" dirty="0"/>
          </a:p>
          <a:p>
            <a:pPr algn="just"/>
            <a:r>
              <a:rPr lang="ar-SA" dirty="0"/>
              <a:t>يوم القيامة يأتي فجأة ولا يعلمه إلا الله، ودلت النصوص على أن أهواله شديدة.</a:t>
            </a:r>
            <a:endParaRPr lang="ar-JO" dirty="0"/>
          </a:p>
          <a:p>
            <a:pPr algn="just"/>
            <a:r>
              <a:rPr lang="ar-SA" dirty="0"/>
              <a:t>يجب الإيمان بما يكون بعد الموت من </a:t>
            </a:r>
            <a:r>
              <a:rPr lang="ar-JO" dirty="0"/>
              <a:t>أحداث وأهوال.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الإيمان باليوم الآخر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24/01/202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1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SA" dirty="0"/>
              <a:t>وجود اليوم الآخر ضرورة حتمية لإقامة العدل المطلق من الله تعالى بين العباد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الإيمان به يبعث الرهبة وقلة الركون إلى الدنيا، والصبر على الابتلاء وترك الشهوات، واحتساب الأجر من الله والثقة بما عنده من حسن الثواب.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الحكمة من وجود اليوم الآخر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24/01/202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01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r>
              <a:rPr lang="ar-SA" dirty="0"/>
              <a:t>اهتم القرآن الكريم بذكر وتقرير اليوم الآخر</a:t>
            </a:r>
            <a:r>
              <a:rPr lang="ar-JO" dirty="0"/>
              <a:t>:</a:t>
            </a:r>
          </a:p>
          <a:p>
            <a:pPr lvl="1"/>
            <a:r>
              <a:rPr lang="ar-SA" dirty="0"/>
              <a:t>فقد ربط بين الإيمان بالله والإيمان باليوم الآخر في أكثر من موضع</a:t>
            </a:r>
            <a:r>
              <a:rPr lang="ar-JO" dirty="0"/>
              <a:t>.</a:t>
            </a:r>
          </a:p>
          <a:p>
            <a:pPr lvl="1"/>
            <a:r>
              <a:rPr lang="ar-SA" dirty="0"/>
              <a:t>وتمت تسميته بأسماء كثيرة تدل كل منها على ما سيقع في هذا اليوم من الأهوال.</a:t>
            </a:r>
            <a:endParaRPr lang="ar-JO" dirty="0"/>
          </a:p>
          <a:p>
            <a:pPr lvl="1"/>
            <a:r>
              <a:rPr lang="ar-SA" dirty="0"/>
              <a:t>من أسمائه في القرآن: القيامة والساعة والآخرة ويوم الدين ويوم الحساب ويوم التلاق ويوم الجمع ويوم التغابن والطامة والصاخة والحاقة والغاشية والواقعة وغيرها</a:t>
            </a:r>
            <a:r>
              <a:rPr lang="en-US" dirty="0"/>
              <a:t>.</a:t>
            </a:r>
          </a:p>
          <a:p>
            <a:r>
              <a:rPr lang="ar-SA" dirty="0"/>
              <a:t>حكمة ذلك كله أن الإيمان باليوم الآخر له أثر عظيم في حياة الإنسان وانضباطه والتزامه بالعمل الصالح وتقوى الله -عز وجل-.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اهتمام القرآن الكريم باليوم الآخر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24/01/202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3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ar-JO" dirty="0"/>
              <a:t> </a:t>
            </a:r>
            <a:r>
              <a:rPr lang="ar-SA" dirty="0"/>
              <a:t>على المسلم أن يؤمن بالله واليوم الآخر بصورة إجمالية وأن يؤمن بكل ما أخبر به النبي من أمور الغيب التي تكون بعد الموت</a:t>
            </a:r>
            <a:r>
              <a:rPr lang="ar-JO" dirty="0"/>
              <a:t>. وأهمها:</a:t>
            </a:r>
          </a:p>
          <a:p>
            <a:pPr lvl="0" algn="just"/>
            <a:r>
              <a:rPr lang="ar-SA" dirty="0"/>
              <a:t>فتنة القبر وسؤال الملكين</a:t>
            </a:r>
            <a:r>
              <a:rPr lang="ar-JO" dirty="0"/>
              <a:t>، و</a:t>
            </a:r>
            <a:r>
              <a:rPr lang="ar-SA" dirty="0"/>
              <a:t>عذاب القبر ونعيمه</a:t>
            </a:r>
            <a:r>
              <a:rPr lang="ar-JO" dirty="0"/>
              <a:t>، و</a:t>
            </a:r>
            <a:r>
              <a:rPr lang="ar-SA" dirty="0"/>
              <a:t>أشراط الساعة</a:t>
            </a:r>
            <a:r>
              <a:rPr lang="ar-JO" dirty="0"/>
              <a:t>، و</a:t>
            </a:r>
            <a:r>
              <a:rPr lang="ar-SA" dirty="0"/>
              <a:t>بداية اليوم الآخر</a:t>
            </a:r>
            <a:r>
              <a:rPr lang="ar-JO" dirty="0"/>
              <a:t>، و</a:t>
            </a:r>
            <a:r>
              <a:rPr lang="ar-SA" dirty="0"/>
              <a:t>البعث</a:t>
            </a:r>
            <a:r>
              <a:rPr lang="ar-JO" dirty="0"/>
              <a:t>، و</a:t>
            </a:r>
            <a:r>
              <a:rPr lang="ar-SA" dirty="0"/>
              <a:t>الحشر</a:t>
            </a:r>
            <a:r>
              <a:rPr lang="ar-JO" dirty="0"/>
              <a:t>، و</a:t>
            </a:r>
            <a:r>
              <a:rPr lang="ar-SA" dirty="0"/>
              <a:t>العرض والحساب</a:t>
            </a:r>
            <a:r>
              <a:rPr lang="ar-JO" dirty="0"/>
              <a:t>، و</a:t>
            </a:r>
            <a:r>
              <a:rPr lang="ar-SA" dirty="0"/>
              <a:t>الحوض</a:t>
            </a:r>
            <a:r>
              <a:rPr lang="ar-JO" dirty="0"/>
              <a:t>، و</a:t>
            </a:r>
            <a:r>
              <a:rPr lang="ar-SA" dirty="0"/>
              <a:t>الميزان</a:t>
            </a:r>
            <a:r>
              <a:rPr lang="ar-JO" dirty="0"/>
              <a:t>، و</a:t>
            </a:r>
            <a:r>
              <a:rPr lang="ar-SA" dirty="0"/>
              <a:t>الصراط</a:t>
            </a:r>
            <a:r>
              <a:rPr lang="ar-JO" dirty="0"/>
              <a:t>، و</a:t>
            </a:r>
            <a:r>
              <a:rPr lang="ar-SA" dirty="0"/>
              <a:t>الجنة والنار.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تفصيل الإيمان باليوم الآخر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24/01/202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5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332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Custom Design</vt:lpstr>
      <vt:lpstr>الإيمان باليوم الآخر </vt:lpstr>
      <vt:lpstr>النقاط الرئيسية</vt:lpstr>
      <vt:lpstr>الإيمان باليوم الآخر</vt:lpstr>
      <vt:lpstr>الحكمة من وجود اليوم الآخر</vt:lpstr>
      <vt:lpstr>اهتمام القرآن الكريم باليوم الآخر</vt:lpstr>
      <vt:lpstr>تفصيل الإيمان باليوم الآخر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113</cp:revision>
  <dcterms:created xsi:type="dcterms:W3CDTF">2020-09-13T17:12:40Z</dcterms:created>
  <dcterms:modified xsi:type="dcterms:W3CDTF">2021-01-09T01:02:03Z</dcterms:modified>
</cp:coreProperties>
</file>