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9"/>
  </p:notesMasterIdLst>
  <p:sldIdLst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EE7FA9D-BD5F-4A1A-85FC-9C58C5450F54}">
          <p14:sldIdLst>
            <p14:sldId id="256"/>
            <p14:sldId id="257"/>
            <p14:sldId id="258"/>
            <p14:sldId id="259"/>
            <p14:sldId id="260"/>
            <p14:sldId id="26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K" initials="Z" lastIdx="1" clrIdx="0">
    <p:extLst>
      <p:ext uri="{19B8F6BF-5375-455C-9EA6-DF929625EA0E}">
        <p15:presenceInfo xmlns:p15="http://schemas.microsoft.com/office/powerpoint/2012/main" userId="S::ZK@lazyro.onmicrosoft.com::b2cfceea-60cb-428c-a493-633130afc07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93792" autoAdjust="0"/>
  </p:normalViewPr>
  <p:slideViewPr>
    <p:cSldViewPr snapToGrid="0" snapToObjects="1">
      <p:cViewPr varScale="1">
        <p:scale>
          <a:sx n="62" d="100"/>
          <a:sy n="62" d="100"/>
        </p:scale>
        <p:origin x="792" y="2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17F8B-DB8A-DC4E-988E-81C7D81C99EA}" type="datetimeFigureOut">
              <a:rPr lang="en-US" smtClean="0"/>
              <a:t>1/8/2021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20C3C-6D29-994C-AADA-104CE5129A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558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50F81-ECB8-4B42-BA7E-06CE3946D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79649"/>
            <a:ext cx="9144000" cy="2387600"/>
          </a:xfrm>
        </p:spPr>
        <p:txBody>
          <a:bodyPr anchor="b"/>
          <a:lstStyle>
            <a:lvl1pPr algn="ctr"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D65E05-0B75-294F-8B10-1A6C0FD51B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59324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5A6B99-0490-3748-AFEE-F8153E666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JO" dirty="0"/>
              <a:t>29</a:t>
            </a:r>
            <a:r>
              <a:rPr lang="en-US" dirty="0"/>
              <a:t>/11/2020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6114DC-41CB-A642-9007-2EEE6F3AC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FB2F30-F991-3E46-9F45-9EB242E0563F}"/>
              </a:ext>
            </a:extLst>
          </p:cNvPr>
          <p:cNvSpPr/>
          <p:nvPr userDrawn="1"/>
        </p:nvSpPr>
        <p:spPr>
          <a:xfrm>
            <a:off x="0" y="0"/>
            <a:ext cx="2414588" cy="1743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87E672B-A631-7141-A87D-735F3811B1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E15276A-1DF6-5146-B9E4-A70F82CA52F8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284228C-CBC9-294A-8A19-4479F85C2695}"/>
              </a:ext>
            </a:extLst>
          </p:cNvPr>
          <p:cNvSpPr txBox="1"/>
          <p:nvPr userDrawn="1"/>
        </p:nvSpPr>
        <p:spPr>
          <a:xfrm>
            <a:off x="0" y="179140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ar-SA" sz="1800" b="1" dirty="0"/>
              <a:t>عقيدة ١٣١ – مادة العقيدة – المحاضرة ا</a:t>
            </a:r>
            <a:r>
              <a:rPr lang="ar-JO" sz="1800" b="1" dirty="0"/>
              <a:t>لرابعة عشرة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17369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AE2AE-6837-2442-A1BC-9114D4647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2CBFDC-9D6B-7F4D-8374-024733E7B5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57D277-D175-DB4B-96DC-9C5967C38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27-09-2020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EA58A0-DFEC-8649-B92F-0D9B40E10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622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5E7044-F905-3B46-8ED8-674EA1CB11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9A897D-22B2-5B49-A749-7B4A2038D3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B39CC-45C2-9C42-B9FD-1560CFC01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27-09-2020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9713C-CBAF-1743-AE99-4AEC41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2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17497-D5F6-4E61-836E-5742566001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63FDEB-45DB-40B3-8D7B-76D4751BE4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7D7641-AEAB-44C5-983B-6FBB788CD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79ED-E309-47B4-B457-BD3D7BA5D0F1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1A7EA6-307C-4A98-AA45-68ED70774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AEF2D2-9559-4CE4-B50E-61266CC1D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41D80-424D-47C5-8DC5-FF73E1E93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0650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73866-FBE7-4015-952C-BA9D89E4C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A9C20D-45FB-4150-AB85-B7471D6F8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411C0A-379C-41E4-A3BA-0B3151BD0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79ED-E309-47B4-B457-BD3D7BA5D0F1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3904F2-F62F-49FD-ADE3-CCD7E79C8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A72FB-6C42-47AF-957E-832C2B57D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41D80-424D-47C5-8DC5-FF73E1E93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8265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92603-53FD-425D-B4E6-7846CD5B9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AE37B7-1104-47A5-B341-F2E561C7E1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A234E1-6B14-4BBE-B510-28200E8B8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79ED-E309-47B4-B457-BD3D7BA5D0F1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7F72A7-67A2-428D-9D96-E8AE21733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69CFFE-0818-47A7-9ACD-D9E1304B6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41D80-424D-47C5-8DC5-FF73E1E93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1210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F8815-83DC-4C5C-9D64-501BB247D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094919-DF9B-4C1E-80E2-D005ECC93E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563780-4D63-44FB-9F21-6CBEF12168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A0C827-36D0-4F3C-A9DE-4CE9DF15F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79ED-E309-47B4-B457-BD3D7BA5D0F1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164FEB-ABFF-4ED4-ABB3-B5BDB9FDF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685B93-2C3A-4404-A63C-1BF37D5BC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41D80-424D-47C5-8DC5-FF73E1E93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746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C35BB-ABAC-4468-AD25-4A06418D7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8EBE81-4E6D-4F69-BE23-4568CC23A8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F51307-C6D5-4F9A-A126-EB6E213614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C306AC-A037-440E-AA6A-D7642B0DD6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630338-B1DB-4024-91E3-BD5A1E1E13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C6D66B-D5E4-4261-B5D1-CB852A87C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79ED-E309-47B4-B457-BD3D7BA5D0F1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D221AA-DEE0-47AA-9465-EC97DE971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0D4AC8-C1E0-4371-9AC2-0052DBD1F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41D80-424D-47C5-8DC5-FF73E1E93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3096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3AF40-58E8-47C8-AC7D-07008D41B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6ECE6F-005D-4733-951C-8D23D82B1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79ED-E309-47B4-B457-BD3D7BA5D0F1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10B69F-286E-4F68-91A3-57A51D4BC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34E66F-EAF7-47B4-9799-47DCE95A9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41D80-424D-47C5-8DC5-FF73E1E93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9872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85A48D-062E-44A5-BC26-8A50B1CD9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79ED-E309-47B4-B457-BD3D7BA5D0F1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DC0A98-B1FF-47B4-8793-934930B8D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541366-5D0A-4846-B09E-F43A0B68E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41D80-424D-47C5-8DC5-FF73E1E93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2931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9FD27-ED45-40C8-A623-FEBB21F2C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AEB51A-0D97-4E32-803C-808B99F9B6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6E5FEF-3E96-42E3-9C9F-792C2D820A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66D8D3-E095-4587-AE9C-711463999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79ED-E309-47B4-B457-BD3D7BA5D0F1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02842F-6E05-4FDE-8943-30D60F5F6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5A51B-4F4B-4536-995F-E5448995F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41D80-424D-47C5-8DC5-FF73E1E93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461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45FC0-A9B9-4640-B515-4DA13EE3C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4FB1E-5B18-314A-A977-86FD63C00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9E7F04-DD03-814D-9305-C61B59A3F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JO" dirty="0"/>
              <a:t>29</a:t>
            </a:r>
            <a:r>
              <a:rPr lang="en-US" dirty="0"/>
              <a:t>/11/2020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9C47B0-93BE-914F-80C1-40B37FB46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98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896BC-F928-4B65-815D-01606D7E6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18925A-F05A-46F2-88A3-D9A7E3E13F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625A7B-D639-412D-B92E-488C450C15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B007EF-2F5F-4425-9FFF-AB516B992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79ED-E309-47B4-B457-BD3D7BA5D0F1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ABC2E0-6190-48F3-BB6F-C16A98CC9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731868-ACE3-4BFD-BCAA-93C19DB26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41D80-424D-47C5-8DC5-FF73E1E93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3159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14991-C221-4A0D-993C-2BD9A181D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B43D97-119D-4FF0-8274-E159D2CD39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1E659-033F-4586-9CC1-8276B01C6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79ED-E309-47B4-B457-BD3D7BA5D0F1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EBE668-C4D4-4A4F-B57E-1294FB736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634173-74F3-42C4-BB12-F98888A71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41D80-424D-47C5-8DC5-FF73E1E93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0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C7C7DF-6E3E-4CB8-948C-C404207305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8BA03C-9A46-4615-ACDE-690DF7FFA1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5A2F16-DE5D-4805-8204-1A223F8F4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79ED-E309-47B4-B457-BD3D7BA5D0F1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6925C1-F77A-4773-AF3D-77110FA8B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9904A0-F135-4F33-8C81-D485EED7E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41D80-424D-47C5-8DC5-FF73E1E93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071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C9B3F-EC7D-3946-B416-0F352B9C3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241F04-B6C2-0D43-A7A6-B55C53D36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DAF989-14F6-A241-9FCB-0E11C68FD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JO" dirty="0"/>
              <a:t>29</a:t>
            </a:r>
            <a:r>
              <a:rPr lang="en-US" dirty="0"/>
              <a:t>-</a:t>
            </a:r>
            <a:r>
              <a:rPr lang="ar-JO" dirty="0"/>
              <a:t>11</a:t>
            </a:r>
            <a:r>
              <a:rPr lang="en-US" dirty="0"/>
              <a:t>-2020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CAFE2-23A3-164C-870A-6F3B0D01C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366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880CB-33FB-1641-B6E8-60B84234C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F7B3B-64CD-3E46-B485-4383D0721D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7360BB-1721-1243-A3A8-4E4EA25D43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4C016F-5F6F-8542-9F0D-9EAEC616F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JO" dirty="0"/>
              <a:t>29</a:t>
            </a:r>
            <a:r>
              <a:rPr lang="en-US" dirty="0"/>
              <a:t>-</a:t>
            </a:r>
            <a:r>
              <a:rPr lang="ar-JO" dirty="0"/>
              <a:t>11</a:t>
            </a:r>
            <a:r>
              <a:rPr lang="en-US" dirty="0"/>
              <a:t>-2020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B3060D-9617-164B-B5E8-47A916169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73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CF653-D96B-8C46-AF61-30129124D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E641E5-82E4-FA49-828A-2AB111A74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DE58A4-B422-7A4B-8947-BE3D74206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818CB2-114C-A84B-896B-DE4CFD3DA7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160736-D458-244F-B35D-B512E35A45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1D7E34-3479-E347-AEAA-F0C02C613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JO" dirty="0"/>
              <a:t>29</a:t>
            </a:r>
            <a:r>
              <a:rPr lang="en-US" dirty="0"/>
              <a:t>-</a:t>
            </a:r>
            <a:r>
              <a:rPr lang="ar-JO" dirty="0"/>
              <a:t>11</a:t>
            </a:r>
            <a:r>
              <a:rPr lang="en-US" dirty="0"/>
              <a:t>-2020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059348-B6CD-CB46-A549-1D98AA7C5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456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590E9-B859-834C-BC13-D849EAE24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A819D0-11DE-5F47-9EEC-29D6C0F7A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27-09-2020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13DA10-DD14-C846-8679-312362A37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146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8DDE56-378C-DE42-92CC-12F4AC1C3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27-09-2020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C394FC-8EF0-5D44-9B50-EFCE5480B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174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D2A63-5C6C-AC44-9795-2F13E042B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0FBF5-C6E9-6C4B-B057-ACC6A8CDD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7C874F-99B6-CD4D-B53D-10FB287F60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E4ABB4-4D2D-9D49-957C-7580A649A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27-09-2020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16012D-9F74-BD40-9998-D5F5EEC87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179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DB166-B8BE-2341-A8FF-FCBA83143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C9ED83-8A95-4345-B818-4D0A62DFC4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A9E75F-2331-F541-92EE-2F0A8F46E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E2E840-97AD-154A-8D0E-22D4700C7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27-09-2020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76EA82-1D92-024E-8482-37F3E1C89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687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856189A4-05F0-E045-AC33-155DCAA6BD15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F4E62B-6930-4B47-8E28-4D0EBE808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111ACB-CCE0-8A40-B222-57747BE8B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78417C-0319-084A-94FE-49E28A3050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27-09-2020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E4D2D-A1A7-9C49-8DE3-152D5B2A00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1817943-45D5-5949-BC48-405C5101A31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61100F1-BC82-2C40-8AD5-ED18BE99D6F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96523" y="132864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C40EE06-4653-1649-9DC3-4134ADAEE20A}"/>
              </a:ext>
            </a:extLst>
          </p:cNvPr>
          <p:cNvSpPr/>
          <p:nvPr userDrawn="1"/>
        </p:nvSpPr>
        <p:spPr>
          <a:xfrm>
            <a:off x="-129001" y="1307684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406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C08ED2-95F1-4412-B122-1B0B69FE5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CFDB68-3B67-4B3A-BDA5-8636699194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8346B9-6792-4B7A-B1D8-552A7940BD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479ED-E309-47B4-B457-BD3D7BA5D0F1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5005A8-0930-4556-9BB5-601B8FA952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D87A6-0CCC-41A9-A4BA-2903C5564C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41D80-424D-47C5-8DC5-FF73E1E93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701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D5548-C89A-1F44-B046-3AC8385071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JO" dirty="0"/>
              <a:t>الإيمان باليوم الآخر</a:t>
            </a:r>
            <a:br>
              <a:rPr lang="ar-JO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BE6263-52BA-8E43-9969-41582C6388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/>
              <a:t>أ. فاطمة سلام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114235-1DE1-9F49-9245-B11AEED72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JO" dirty="0"/>
              <a:t>24</a:t>
            </a:r>
            <a:r>
              <a:rPr lang="en-US" dirty="0"/>
              <a:t>/</a:t>
            </a:r>
            <a:r>
              <a:rPr lang="ar-JO" dirty="0"/>
              <a:t>01</a:t>
            </a:r>
            <a:r>
              <a:rPr lang="en-US" dirty="0"/>
              <a:t>/20</a:t>
            </a:r>
            <a:r>
              <a:rPr lang="ar-JO" dirty="0"/>
              <a:t>21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70CC7B-69F3-EA46-AFE9-BC65DF8DE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20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833" y="1825625"/>
            <a:ext cx="10515600" cy="4351338"/>
          </a:xfrm>
        </p:spPr>
        <p:txBody>
          <a:bodyPr/>
          <a:lstStyle/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JO" dirty="0"/>
              <a:t> الإيمان باليوم الآخر.</a:t>
            </a:r>
          </a:p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JO" dirty="0"/>
              <a:t>الحكمة من وجود اليوم الآخر.</a:t>
            </a:r>
          </a:p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JO" dirty="0"/>
              <a:t>اهتمام القرآن الكريم باليوم الآخر.</a:t>
            </a:r>
          </a:p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JO" dirty="0"/>
              <a:t>تفصيل الإيمان باليوم الآخر.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النقاط الرئيسية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JO" dirty="0"/>
              <a:t>24/01/202</a:t>
            </a:r>
            <a:r>
              <a:rPr lang="en-US" dirty="0"/>
              <a:t>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926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833" y="1825625"/>
            <a:ext cx="10515600" cy="4351338"/>
          </a:xfrm>
        </p:spPr>
        <p:txBody>
          <a:bodyPr/>
          <a:lstStyle/>
          <a:p>
            <a:pPr algn="just"/>
            <a:r>
              <a:rPr lang="ar-JO" dirty="0"/>
              <a:t> </a:t>
            </a:r>
            <a:r>
              <a:rPr lang="ar-SA" dirty="0"/>
              <a:t>الإيمان بالقيامة أو باليوم الآخر هو الأصل السادس من أصول الإيمان</a:t>
            </a:r>
            <a:r>
              <a:rPr lang="ar-JO" dirty="0"/>
              <a:t>.</a:t>
            </a:r>
          </a:p>
          <a:p>
            <a:pPr algn="just"/>
            <a:r>
              <a:rPr lang="ar-SA" dirty="0"/>
              <a:t>ومعناه التصديق بأن لأيام الدنيا آخرًا، وأن الدنيا زائلة منتقضة، والعالم زائل منتقض</a:t>
            </a:r>
            <a:r>
              <a:rPr lang="ar-JO" dirty="0"/>
              <a:t>. </a:t>
            </a:r>
            <a:r>
              <a:rPr lang="ar-SA" dirty="0"/>
              <a:t>وفي الاعتراف بانقضائه اعتراف بابتدائه، لأن القديم لا يفنى ولا يتغير.</a:t>
            </a:r>
            <a:endParaRPr lang="ar-JO" dirty="0"/>
          </a:p>
          <a:p>
            <a:pPr algn="just"/>
            <a:r>
              <a:rPr lang="ar-SA" dirty="0"/>
              <a:t>يوم القيامة يأتي فجأة ولا يعلمه إلا الله، ودلت النصوص على أن أهواله شديدة.</a:t>
            </a:r>
            <a:endParaRPr lang="ar-JO" dirty="0"/>
          </a:p>
          <a:p>
            <a:pPr algn="just"/>
            <a:r>
              <a:rPr lang="ar-SA" dirty="0"/>
              <a:t>يجب الإيمان بما يكون بعد الموت من </a:t>
            </a:r>
            <a:r>
              <a:rPr lang="ar-JO" dirty="0"/>
              <a:t>أحداث وأهوال.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JO" dirty="0"/>
              <a:t>الإيمان باليوم الآخر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JO" dirty="0"/>
              <a:t>24/01/202</a:t>
            </a:r>
            <a:r>
              <a:rPr lang="en-US" dirty="0"/>
              <a:t>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511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833" y="1825625"/>
            <a:ext cx="10515600" cy="4351338"/>
          </a:xfrm>
        </p:spPr>
        <p:txBody>
          <a:bodyPr/>
          <a:lstStyle/>
          <a:p>
            <a:pPr algn="just"/>
            <a:r>
              <a:rPr lang="ar-SA" dirty="0"/>
              <a:t>وجود اليوم الآخر ضرورة حتمية لإقامة العدل المطلق من الله تعالى بين العباد</a:t>
            </a:r>
            <a:r>
              <a:rPr lang="ar-JO" dirty="0"/>
              <a:t>.</a:t>
            </a:r>
          </a:p>
          <a:p>
            <a:pPr algn="just"/>
            <a:r>
              <a:rPr lang="ar-SA" dirty="0"/>
              <a:t>الإيمان به يبعث الرهبة وقلة الركون إلى الدنيا، والصبر على الابتلاء وترك الشهوات، واحتساب الأجر من الله والثقة بما عنده من حسن الثواب.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JO" dirty="0"/>
              <a:t>الحكمة من وجود اليوم الآخر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JO" dirty="0"/>
              <a:t>24/01/202</a:t>
            </a:r>
            <a:r>
              <a:rPr lang="en-US" dirty="0"/>
              <a:t>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015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833" y="1825625"/>
            <a:ext cx="10515600" cy="4351338"/>
          </a:xfrm>
        </p:spPr>
        <p:txBody>
          <a:bodyPr>
            <a:normAutofit/>
          </a:bodyPr>
          <a:lstStyle/>
          <a:p>
            <a:r>
              <a:rPr lang="ar-SA" dirty="0"/>
              <a:t>اهتم القرآن الكريم بذكر وتقرير اليوم الآخر</a:t>
            </a:r>
            <a:r>
              <a:rPr lang="ar-JO" dirty="0"/>
              <a:t>:</a:t>
            </a:r>
          </a:p>
          <a:p>
            <a:pPr lvl="1"/>
            <a:r>
              <a:rPr lang="ar-SA" dirty="0"/>
              <a:t>فقد ربط بين الإيمان بالله والإيمان باليوم الآخر في أكثر من موضع</a:t>
            </a:r>
            <a:r>
              <a:rPr lang="ar-JO" dirty="0"/>
              <a:t>.</a:t>
            </a:r>
          </a:p>
          <a:p>
            <a:pPr lvl="1"/>
            <a:r>
              <a:rPr lang="ar-SA" dirty="0"/>
              <a:t>وتمت تسميته بأسماء كثيرة تدل كل منها على ما سيقع في هذا اليوم من الأهوال.</a:t>
            </a:r>
            <a:endParaRPr lang="ar-JO" dirty="0"/>
          </a:p>
          <a:p>
            <a:pPr lvl="1"/>
            <a:r>
              <a:rPr lang="ar-SA" dirty="0"/>
              <a:t>من أسمائه في القرآن: القيامة والساعة والآخرة ويوم الدين ويوم الحساب ويوم التلاق ويوم الجمع ويوم التغابن والطامة والصاخة والحاقة والغاشية والواقعة وغيرها</a:t>
            </a:r>
            <a:r>
              <a:rPr lang="en-US" dirty="0"/>
              <a:t>.</a:t>
            </a:r>
          </a:p>
          <a:p>
            <a:r>
              <a:rPr lang="ar-SA" dirty="0"/>
              <a:t>حكمة ذلك كله أن الإيمان باليوم الآخر له أثر عظيم في حياة الإنسان وانضباطه والتزامه بالعمل الصالح وتقوى الله -عز وجل-.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JO" dirty="0"/>
              <a:t>اهتمام القرآن الكريم باليوم الآخر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JO" dirty="0"/>
              <a:t>24/01/202</a:t>
            </a:r>
            <a:r>
              <a:rPr lang="en-US" dirty="0"/>
              <a:t>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331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833" y="1825625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ar-JO" dirty="0"/>
              <a:t> </a:t>
            </a:r>
            <a:r>
              <a:rPr lang="ar-SA" dirty="0"/>
              <a:t>على المسلم أن يؤمن بالله واليوم الآخر بصورة إجمالية وأن يؤمن بكل ما أخبر به النبي من أمور الغيب التي تكون بعد الموت</a:t>
            </a:r>
            <a:r>
              <a:rPr lang="ar-JO" dirty="0"/>
              <a:t>. وأهمها:</a:t>
            </a:r>
          </a:p>
          <a:p>
            <a:pPr lvl="0" algn="just"/>
            <a:r>
              <a:rPr lang="ar-SA" dirty="0"/>
              <a:t>فتنة القبر وسؤال الملكين</a:t>
            </a:r>
            <a:r>
              <a:rPr lang="ar-JO" dirty="0"/>
              <a:t>، و</a:t>
            </a:r>
            <a:r>
              <a:rPr lang="ar-SA" dirty="0"/>
              <a:t>عذاب القبر ونعيمه</a:t>
            </a:r>
            <a:r>
              <a:rPr lang="ar-JO" dirty="0"/>
              <a:t>، و</a:t>
            </a:r>
            <a:r>
              <a:rPr lang="ar-SA" dirty="0"/>
              <a:t>أشراط الساعة</a:t>
            </a:r>
            <a:r>
              <a:rPr lang="ar-JO" dirty="0"/>
              <a:t>، و</a:t>
            </a:r>
            <a:r>
              <a:rPr lang="ar-SA" dirty="0"/>
              <a:t>بداية اليوم الآخر</a:t>
            </a:r>
            <a:r>
              <a:rPr lang="ar-JO" dirty="0"/>
              <a:t>، و</a:t>
            </a:r>
            <a:r>
              <a:rPr lang="ar-SA" dirty="0"/>
              <a:t>البعث</a:t>
            </a:r>
            <a:r>
              <a:rPr lang="ar-JO" dirty="0"/>
              <a:t>، و</a:t>
            </a:r>
            <a:r>
              <a:rPr lang="ar-SA" dirty="0"/>
              <a:t>الحشر</a:t>
            </a:r>
            <a:r>
              <a:rPr lang="ar-JO" dirty="0"/>
              <a:t>، و</a:t>
            </a:r>
            <a:r>
              <a:rPr lang="ar-SA" dirty="0"/>
              <a:t>العرض والحساب</a:t>
            </a:r>
            <a:r>
              <a:rPr lang="ar-JO" dirty="0"/>
              <a:t>، و</a:t>
            </a:r>
            <a:r>
              <a:rPr lang="ar-SA" dirty="0"/>
              <a:t>الحوض</a:t>
            </a:r>
            <a:r>
              <a:rPr lang="ar-JO" dirty="0"/>
              <a:t>، و</a:t>
            </a:r>
            <a:r>
              <a:rPr lang="ar-SA" dirty="0"/>
              <a:t>الميزان</a:t>
            </a:r>
            <a:r>
              <a:rPr lang="ar-JO" dirty="0"/>
              <a:t>، و</a:t>
            </a:r>
            <a:r>
              <a:rPr lang="ar-SA" dirty="0"/>
              <a:t>الصراط</a:t>
            </a:r>
            <a:r>
              <a:rPr lang="ar-JO" dirty="0"/>
              <a:t>، و</a:t>
            </a:r>
            <a:r>
              <a:rPr lang="ar-SA" dirty="0"/>
              <a:t>الجنة والنار.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JO" dirty="0"/>
              <a:t>تفصيل الإيمان باليوم الآخر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JO" dirty="0"/>
              <a:t>24/01/202</a:t>
            </a:r>
            <a:r>
              <a:rPr lang="en-US" dirty="0"/>
              <a:t>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654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2273</TotalTime>
  <Words>332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Custom Design</vt:lpstr>
      <vt:lpstr>الإيمان باليوم الآخر </vt:lpstr>
      <vt:lpstr>النقاط الرئيسية</vt:lpstr>
      <vt:lpstr>الإيمان باليوم الآخر</vt:lpstr>
      <vt:lpstr>الحكمة من وجود اليوم الآخر</vt:lpstr>
      <vt:lpstr>اهتمام القرآن الكريم باليوم الآخر</vt:lpstr>
      <vt:lpstr>تفصيل الإيمان باليوم الآخر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fatima sallam</cp:lastModifiedBy>
  <cp:revision>113</cp:revision>
  <dcterms:created xsi:type="dcterms:W3CDTF">2020-09-13T17:12:40Z</dcterms:created>
  <dcterms:modified xsi:type="dcterms:W3CDTF">2021-01-09T01:02:03Z</dcterms:modified>
</cp:coreProperties>
</file>