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380" autoAdjust="0"/>
  </p:normalViewPr>
  <p:slideViewPr>
    <p:cSldViewPr snapToGrid="0" snapToObjects="1">
      <p:cViewPr varScale="1">
        <p:scale>
          <a:sx n="86" d="100"/>
          <a:sy n="86" d="100"/>
        </p:scale>
        <p:origin x="70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</a:t>
            </a:r>
            <a:r>
              <a:rPr lang="ar-IQ" sz="1800" b="1" dirty="0"/>
              <a:t>رابعة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إثبات النبوات وإثبات نبوة خاتم الأنبياء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إثبات النبوات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إثبات نبوة خاتم الأنبياء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الرد على اليهود في مسألة نسخ شريعة موسى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74B2-4B78-4AD8-AA95-951FC548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إثبات النبوات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EF5A-3206-48DB-A63B-1E99551B3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/>
              <a:t>بعث الله الأنبياء إلى خلقه وأظهر على أيديهم المعجزات ليذكروا الناس بربهم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أولهم آدم وآخرهم محمد ﷺ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منهم من جاءنا خبره ومنهم من لم يصلنا عنه شيء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CE7C-9D34-461F-AAE9-626C889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E0BE9-F94A-4DB8-AC80-83B10A8F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حكمة بعث الأنبياء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/>
              <a:t>الناس مع اختلاف عقولهم يحتاجون إلى بيان ما يختلفون حوله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الناس يحتاجون إلى من يبلغهم ما شرع الله لهم وكيف يعبدونه حق عبادته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الأنبياء يقيمون الحجة على الخلق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49DE-9A2E-4B25-A8BD-F2238095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خاتم الأنبياء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D66-AE19-433C-A0F0-E5CAB650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/>
              <a:t>وهو محمد ﷺ، أُرسِل إلى الناس كافة وإلى الجن كذلك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نسخ الله بملته كل الملل السابقة وجعل شريعته هي الحاكمة على جميع خلقه</a:t>
            </a:r>
            <a:r>
              <a:rPr lang="en-CA" sz="2000" dirty="0"/>
              <a:t> </a:t>
            </a:r>
            <a:r>
              <a:rPr lang="ar-IQ" dirty="0"/>
              <a:t>.</a:t>
            </a:r>
            <a:endParaRPr lang="en-CA" dirty="0"/>
          </a:p>
          <a:p>
            <a:pPr algn="just"/>
            <a:endParaRPr lang="en-CA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1271-B916-4760-85B7-DD4F2B8B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029F1-6F28-4C34-BA9C-E300A388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086B-6FB0-4B2A-B628-56655527D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إثبات صحة الرسالة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1C00-401D-44B6-8DBA-71BFC04EF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القرآن</a:t>
            </a:r>
            <a:endParaRPr lang="ar-IQ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معجزاته</a:t>
            </a:r>
            <a:endParaRPr lang="ar-IQ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فضائله وشمائله</a:t>
            </a:r>
            <a:endParaRPr lang="ar-IQ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ما ظهر قبل مبعثه من إرهاصات</a:t>
            </a:r>
            <a:endParaRPr lang="ar-IQ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ما ظهر بعده من العلامات</a:t>
            </a:r>
            <a:endParaRPr lang="en-CA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181B3-DAEB-40FB-AB5E-41244BA6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F1879-92A4-4697-BC2A-095FBDAF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1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086B-6FB0-4B2A-B628-56655527D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الرد على اليهود في مسألة نسخ شريعة موسى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1C00-401D-44B6-8DBA-71BFC04EF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أولاً: النسخ لا يلزم منه البداء.</a:t>
            </a:r>
          </a:p>
          <a:p>
            <a:pPr algn="just"/>
            <a:r>
              <a:rPr lang="ar-IQ" dirty="0">
                <a:ea typeface="Arial" panose="020B0604020202020204" pitchFamily="34" charset="0"/>
              </a:rPr>
              <a:t>ثانيًا: شريعة موسى نسخت ما قبلها.</a:t>
            </a:r>
          </a:p>
          <a:p>
            <a:pPr algn="just"/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ثالثًا: </a:t>
            </a:r>
            <a:r>
              <a:rPr lang="ar-IQ" dirty="0">
                <a:ea typeface="Arial" panose="020B0604020202020204" pitchFamily="34" charset="0"/>
              </a:rPr>
              <a:t>إخبار موسى بنبينا.</a:t>
            </a:r>
          </a:p>
          <a:p>
            <a:pPr algn="just"/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رابعًا: الإسلام يقتضي الإيمان بكل الأنبياء، والإيمان بالكل خير من الإيمان بالبعض.</a:t>
            </a:r>
          </a:p>
          <a:p>
            <a:pPr algn="just"/>
            <a:r>
              <a:rPr lang="ar-IQ">
                <a:ea typeface="Arial" panose="020B0604020202020204" pitchFamily="34" charset="0"/>
              </a:rPr>
              <a:t>خامسًا: الإسلام دين إبراهيم، واليهود يعظمون إبراهيم.</a:t>
            </a:r>
            <a:endParaRPr lang="ar-IQ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endParaRPr lang="en-CA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181B3-DAEB-40FB-AB5E-41244BA6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18-10-2020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F1879-92A4-4697-BC2A-095FBDAF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0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5143</TotalTime>
  <Words>207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إثبات النبوات وإثبات نبوة خاتم الأنبياء</vt:lpstr>
      <vt:lpstr>النقاط الرئيسية</vt:lpstr>
      <vt:lpstr>إثبات النبوات</vt:lpstr>
      <vt:lpstr>حكمة بعث الأنبياء</vt:lpstr>
      <vt:lpstr>خاتم الأنبياء</vt:lpstr>
      <vt:lpstr>إثبات صحة الرسالة</vt:lpstr>
      <vt:lpstr>الرد على اليهود في مسألة نسخ شريعة موسى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ZK</cp:lastModifiedBy>
  <cp:revision>64</cp:revision>
  <dcterms:created xsi:type="dcterms:W3CDTF">2020-09-13T17:12:40Z</dcterms:created>
  <dcterms:modified xsi:type="dcterms:W3CDTF">2020-09-26T04:22:28Z</dcterms:modified>
</cp:coreProperties>
</file>