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15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لسابعة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الجنة والنار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الجنة.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النار.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الجنة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الجنة دار النعيم.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أعظم النعيم في الجنة النظر إلى الله تعالى.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نعيم الجنة دائم.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6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النار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النار دار الشقاء.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الكافرون خالدون في النار.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0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أهل المعصية من المؤمنين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algn="just"/>
            <a:r>
              <a:rPr lang="ar-JO" dirty="0"/>
              <a:t>حكم أهل المعصية من المؤمنين.</a:t>
            </a:r>
          </a:p>
          <a:p>
            <a:pPr algn="just"/>
            <a:r>
              <a:rPr lang="ar-JO"/>
              <a:t>لا يخلد مؤمن في النار أبدًا.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8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68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الجنة والنار </vt:lpstr>
      <vt:lpstr>النقاط الرئيسية</vt:lpstr>
      <vt:lpstr>الجنة</vt:lpstr>
      <vt:lpstr>النار</vt:lpstr>
      <vt:lpstr>أهل المعصية من المؤمنين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53</cp:revision>
  <dcterms:created xsi:type="dcterms:W3CDTF">2020-09-13T17:12:40Z</dcterms:created>
  <dcterms:modified xsi:type="dcterms:W3CDTF">2020-10-25T05:31:04Z</dcterms:modified>
</cp:coreProperties>
</file>