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</a:t>
            </a:r>
            <a:r>
              <a:rPr lang="ar-JO" sz="1800" b="1" dirty="0"/>
              <a:t>سادسة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الكلام في الدار الآخرة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</a:t>
            </a:r>
            <a:r>
              <a:rPr lang="ar-JO" dirty="0"/>
              <a:t>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إثبات المعاد.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ما يكون قبل يوم القيامة.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يوم القيامة وأحواله.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إثبات المعاد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إثبات كل الشرائع للمعاد.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المعاد أمر ممكن عقلاً.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8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 أدلة إثبات المعاد عقلاً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أولاً: إعادة الخلق ممكنة.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ثانيًا: خلق السماوات والأرض أعظم من خلق الإنسان.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ثالثًا: الله يحي الأرض بعد موتها.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4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 الحكمة من البعث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الفصل بين الناس.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مجازاة المؤمن والكافر كل حسب عمله.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رفع أهل الطاعات وإذلال أهل المعاصي.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 ما يكون قبل القيامة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JO" dirty="0"/>
              <a:t>يكون بعد الموت أمور منها:</a:t>
            </a:r>
          </a:p>
          <a:p>
            <a:pPr lvl="1" algn="just">
              <a:spcBef>
                <a:spcPts val="1000"/>
              </a:spcBef>
            </a:pPr>
            <a:r>
              <a:rPr lang="ar-JO" sz="2600" dirty="0"/>
              <a:t>سؤال الملكين.</a:t>
            </a:r>
          </a:p>
          <a:p>
            <a:pPr lvl="1" algn="just">
              <a:spcBef>
                <a:spcPts val="1000"/>
              </a:spcBef>
            </a:pPr>
            <a:r>
              <a:rPr lang="ar-JO" sz="2600" dirty="0"/>
              <a:t>عذاب القبر أو نعيمه.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للساعة علامات صغرى وكبرى.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3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يوم القيامة وأحواله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JO" dirty="0"/>
              <a:t>يكون يوم القيامة أمور عظيمة يجب الإيمان بها.</a:t>
            </a:r>
          </a:p>
          <a:p>
            <a:pPr algn="just"/>
            <a:r>
              <a:rPr lang="ar-JO"/>
              <a:t>إثبات أحوال القيامة لا يتم إلا بإثبات وجود الله تعالى وإثبات وجود النبوات.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08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6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159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الكلام في الدار الآخرة </vt:lpstr>
      <vt:lpstr>النقاط الرئيسية</vt:lpstr>
      <vt:lpstr>إثبات المعاد</vt:lpstr>
      <vt:lpstr> أدلة إثبات المعاد عقلاً</vt:lpstr>
      <vt:lpstr> الحكمة من البعث</vt:lpstr>
      <vt:lpstr> ما يكون قبل القيامة</vt:lpstr>
      <vt:lpstr>يوم القيامة وأحواله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51</cp:revision>
  <dcterms:created xsi:type="dcterms:W3CDTF">2020-09-13T17:12:40Z</dcterms:created>
  <dcterms:modified xsi:type="dcterms:W3CDTF">2020-10-25T05:10:56Z</dcterms:modified>
</cp:coreProperties>
</file>