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57" r:id="rId3"/>
    <p:sldId id="258" r:id="rId4"/>
    <p:sldId id="259" r:id="rId5"/>
    <p:sldId id="260" r:id="rId6"/>
    <p:sldId id="263" r:id="rId7"/>
    <p:sldId id="261" r:id="rId8"/>
    <p:sldId id="264" r:id="rId9"/>
    <p:sldId id="265" r:id="rId10"/>
    <p:sldId id="266" r:id="rId11"/>
    <p:sldId id="262"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EE7FA9D-BD5F-4A1A-85FC-9C58C5450F54}">
          <p14:sldIdLst>
            <p14:sldId id="256"/>
            <p14:sldId id="257"/>
            <p14:sldId id="258"/>
            <p14:sldId id="259"/>
            <p14:sldId id="260"/>
            <p14:sldId id="263"/>
            <p14:sldId id="261"/>
            <p14:sldId id="264"/>
            <p14:sldId id="265"/>
            <p14:sldId id="266"/>
            <p14:sldId id="262"/>
            <p14:sldId id="267"/>
            <p14:sldId id="268"/>
            <p14:sldId id="269"/>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K" initials="Z" lastIdx="1" clrIdx="0">
    <p:extLst>
      <p:ext uri="{19B8F6BF-5375-455C-9EA6-DF929625EA0E}">
        <p15:presenceInfo xmlns:p15="http://schemas.microsoft.com/office/powerpoint/2012/main" userId="S::ZK@lazyro.onmicrosoft.com::b2cfceea-60cb-428c-a493-633130afc07d"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15622" autoAdjust="0"/>
    <p:restoredTop sz="93792" autoAdjust="0"/>
  </p:normalViewPr>
  <p:slideViewPr>
    <p:cSldViewPr snapToGrid="0" snapToObjects="1">
      <p:cViewPr varScale="1">
        <p:scale>
          <a:sx n="67" d="100"/>
          <a:sy n="67" d="100"/>
        </p:scale>
        <p:origin x="620" y="3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43DCEF-EAB5-4781-950B-74278DAAECBE}"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en-US"/>
        </a:p>
      </dgm:t>
    </dgm:pt>
    <dgm:pt modelId="{A2178707-799C-48B5-91D0-F03035043E49}">
      <dgm:prSet phldrT="[Text]"/>
      <dgm:spPr/>
      <dgm:t>
        <a:bodyPr/>
        <a:lstStyle/>
        <a:p>
          <a:r>
            <a:rPr lang="ar-JO" dirty="0"/>
            <a:t>التوحيد</a:t>
          </a:r>
          <a:endParaRPr lang="en-US" dirty="0"/>
        </a:p>
      </dgm:t>
    </dgm:pt>
    <dgm:pt modelId="{5DA7FFDB-B24B-406F-A2DC-88A5FA8058A6}" type="parTrans" cxnId="{727B907D-D02A-445C-A700-06144C93858F}">
      <dgm:prSet/>
      <dgm:spPr/>
      <dgm:t>
        <a:bodyPr/>
        <a:lstStyle/>
        <a:p>
          <a:endParaRPr lang="en-US"/>
        </a:p>
      </dgm:t>
    </dgm:pt>
    <dgm:pt modelId="{DC229F7B-893C-4275-9B90-D2F6616E2E7A}" type="sibTrans" cxnId="{727B907D-D02A-445C-A700-06144C93858F}">
      <dgm:prSet/>
      <dgm:spPr/>
      <dgm:t>
        <a:bodyPr/>
        <a:lstStyle/>
        <a:p>
          <a:endParaRPr lang="en-US"/>
        </a:p>
      </dgm:t>
    </dgm:pt>
    <dgm:pt modelId="{2A20440C-3A90-454A-91EF-6A872B01F64F}">
      <dgm:prSet phldrT="[Text]"/>
      <dgm:spPr/>
      <dgm:t>
        <a:bodyPr/>
        <a:lstStyle/>
        <a:p>
          <a:r>
            <a:rPr lang="ar-JO" dirty="0"/>
            <a:t>توحيد الأسماء والصفات</a:t>
          </a:r>
          <a:endParaRPr lang="en-US" dirty="0"/>
        </a:p>
      </dgm:t>
    </dgm:pt>
    <dgm:pt modelId="{44C250F0-2010-4B89-A5DA-BE750E121FA2}" type="parTrans" cxnId="{A20AB285-5B09-4742-A2DF-9FC81F632B38}">
      <dgm:prSet/>
      <dgm:spPr/>
      <dgm:t>
        <a:bodyPr/>
        <a:lstStyle/>
        <a:p>
          <a:endParaRPr lang="en-US"/>
        </a:p>
      </dgm:t>
    </dgm:pt>
    <dgm:pt modelId="{A2F60648-69BF-445D-A9DF-A699BB24BE3B}" type="sibTrans" cxnId="{A20AB285-5B09-4742-A2DF-9FC81F632B38}">
      <dgm:prSet/>
      <dgm:spPr/>
      <dgm:t>
        <a:bodyPr/>
        <a:lstStyle/>
        <a:p>
          <a:endParaRPr lang="en-US"/>
        </a:p>
      </dgm:t>
    </dgm:pt>
    <dgm:pt modelId="{E5B6123C-ED8A-4024-82D9-5FA1167309C2}">
      <dgm:prSet phldrT="[Text]"/>
      <dgm:spPr/>
      <dgm:t>
        <a:bodyPr/>
        <a:lstStyle/>
        <a:p>
          <a:r>
            <a:rPr lang="ar-JO" dirty="0"/>
            <a:t>توحيد الألوهية</a:t>
          </a:r>
          <a:endParaRPr lang="en-US" dirty="0"/>
        </a:p>
      </dgm:t>
    </dgm:pt>
    <dgm:pt modelId="{EC1A7FDA-A8DC-4E09-B81A-C83F37574223}" type="parTrans" cxnId="{65129165-6404-4DB8-B456-5F67A13CEC80}">
      <dgm:prSet/>
      <dgm:spPr/>
      <dgm:t>
        <a:bodyPr/>
        <a:lstStyle/>
        <a:p>
          <a:endParaRPr lang="en-US"/>
        </a:p>
      </dgm:t>
    </dgm:pt>
    <dgm:pt modelId="{AE45D577-A259-4677-BCB6-3BC11498F810}" type="sibTrans" cxnId="{65129165-6404-4DB8-B456-5F67A13CEC80}">
      <dgm:prSet/>
      <dgm:spPr/>
      <dgm:t>
        <a:bodyPr/>
        <a:lstStyle/>
        <a:p>
          <a:endParaRPr lang="en-US"/>
        </a:p>
      </dgm:t>
    </dgm:pt>
    <dgm:pt modelId="{CF3C9B5B-8834-4D21-831C-9C909E199D50}">
      <dgm:prSet phldrT="[Text]"/>
      <dgm:spPr/>
      <dgm:t>
        <a:bodyPr/>
        <a:lstStyle/>
        <a:p>
          <a:r>
            <a:rPr lang="ar-JO" dirty="0"/>
            <a:t>توحيد الربوبية</a:t>
          </a:r>
          <a:endParaRPr lang="en-US" dirty="0"/>
        </a:p>
      </dgm:t>
    </dgm:pt>
    <dgm:pt modelId="{8F888BF2-30DF-4D13-9925-B86963158628}" type="parTrans" cxnId="{930B9A5B-2CF0-409D-B5B2-0AB6265297F7}">
      <dgm:prSet/>
      <dgm:spPr/>
      <dgm:t>
        <a:bodyPr/>
        <a:lstStyle/>
        <a:p>
          <a:endParaRPr lang="en-US"/>
        </a:p>
      </dgm:t>
    </dgm:pt>
    <dgm:pt modelId="{D204449C-722E-4110-975E-84AE86A4A2CE}" type="sibTrans" cxnId="{930B9A5B-2CF0-409D-B5B2-0AB6265297F7}">
      <dgm:prSet/>
      <dgm:spPr/>
      <dgm:t>
        <a:bodyPr/>
        <a:lstStyle/>
        <a:p>
          <a:endParaRPr lang="en-US"/>
        </a:p>
      </dgm:t>
    </dgm:pt>
    <dgm:pt modelId="{54049D6B-74D4-4443-8115-353BA520B428}" type="pres">
      <dgm:prSet presAssocID="{A343DCEF-EAB5-4781-950B-74278DAAECBE}" presName="mainComposite" presStyleCnt="0">
        <dgm:presLayoutVars>
          <dgm:chPref val="1"/>
          <dgm:dir/>
          <dgm:animOne val="branch"/>
          <dgm:animLvl val="lvl"/>
          <dgm:resizeHandles val="exact"/>
        </dgm:presLayoutVars>
      </dgm:prSet>
      <dgm:spPr/>
    </dgm:pt>
    <dgm:pt modelId="{FEA1DA4B-4383-4571-AE6F-730128434A4D}" type="pres">
      <dgm:prSet presAssocID="{A343DCEF-EAB5-4781-950B-74278DAAECBE}" presName="hierFlow" presStyleCnt="0"/>
      <dgm:spPr/>
    </dgm:pt>
    <dgm:pt modelId="{65D5C80E-8A63-4B36-B662-A378157C10CC}" type="pres">
      <dgm:prSet presAssocID="{A343DCEF-EAB5-4781-950B-74278DAAECBE}" presName="hierChild1" presStyleCnt="0">
        <dgm:presLayoutVars>
          <dgm:chPref val="1"/>
          <dgm:animOne val="branch"/>
          <dgm:animLvl val="lvl"/>
        </dgm:presLayoutVars>
      </dgm:prSet>
      <dgm:spPr/>
    </dgm:pt>
    <dgm:pt modelId="{99193323-AD67-4A77-AD33-1E0BCC3E2C4E}" type="pres">
      <dgm:prSet presAssocID="{A2178707-799C-48B5-91D0-F03035043E49}" presName="Name14" presStyleCnt="0"/>
      <dgm:spPr/>
    </dgm:pt>
    <dgm:pt modelId="{C2776558-E7A1-45B2-B160-DC84854CD5BD}" type="pres">
      <dgm:prSet presAssocID="{A2178707-799C-48B5-91D0-F03035043E49}" presName="level1Shape" presStyleLbl="node0" presStyleIdx="0" presStyleCnt="1">
        <dgm:presLayoutVars>
          <dgm:chPref val="3"/>
        </dgm:presLayoutVars>
      </dgm:prSet>
      <dgm:spPr/>
    </dgm:pt>
    <dgm:pt modelId="{D94B5713-3A25-4BD5-8573-9A947D30C7FC}" type="pres">
      <dgm:prSet presAssocID="{A2178707-799C-48B5-91D0-F03035043E49}" presName="hierChild2" presStyleCnt="0"/>
      <dgm:spPr/>
    </dgm:pt>
    <dgm:pt modelId="{B413CAAE-00B4-42D3-9F6E-ABD82E913238}" type="pres">
      <dgm:prSet presAssocID="{44C250F0-2010-4B89-A5DA-BE750E121FA2}" presName="Name19" presStyleLbl="parChTrans1D2" presStyleIdx="0" presStyleCnt="3"/>
      <dgm:spPr/>
    </dgm:pt>
    <dgm:pt modelId="{90CD2C3B-9820-4AFC-8180-70B3435F9189}" type="pres">
      <dgm:prSet presAssocID="{2A20440C-3A90-454A-91EF-6A872B01F64F}" presName="Name21" presStyleCnt="0"/>
      <dgm:spPr/>
    </dgm:pt>
    <dgm:pt modelId="{7349C824-0F0D-4F25-9C54-F23C6AF88194}" type="pres">
      <dgm:prSet presAssocID="{2A20440C-3A90-454A-91EF-6A872B01F64F}" presName="level2Shape" presStyleLbl="node2" presStyleIdx="0" presStyleCnt="3"/>
      <dgm:spPr/>
    </dgm:pt>
    <dgm:pt modelId="{78C53852-2874-4640-9B8F-0AEA699E2FAA}" type="pres">
      <dgm:prSet presAssocID="{2A20440C-3A90-454A-91EF-6A872B01F64F}" presName="hierChild3" presStyleCnt="0"/>
      <dgm:spPr/>
    </dgm:pt>
    <dgm:pt modelId="{C9309367-8307-4BB1-95D1-2BE21177EC42}" type="pres">
      <dgm:prSet presAssocID="{EC1A7FDA-A8DC-4E09-B81A-C83F37574223}" presName="Name19" presStyleLbl="parChTrans1D2" presStyleIdx="1" presStyleCnt="3"/>
      <dgm:spPr/>
    </dgm:pt>
    <dgm:pt modelId="{CEA841FD-273E-4F2A-AAED-CC1466D417F1}" type="pres">
      <dgm:prSet presAssocID="{E5B6123C-ED8A-4024-82D9-5FA1167309C2}" presName="Name21" presStyleCnt="0"/>
      <dgm:spPr/>
    </dgm:pt>
    <dgm:pt modelId="{8AD6DCE5-FDE3-403A-BE1D-3AE0391A086D}" type="pres">
      <dgm:prSet presAssocID="{E5B6123C-ED8A-4024-82D9-5FA1167309C2}" presName="level2Shape" presStyleLbl="node2" presStyleIdx="1" presStyleCnt="3"/>
      <dgm:spPr/>
    </dgm:pt>
    <dgm:pt modelId="{8BE27577-F8B5-4291-B60D-58C0B204E24B}" type="pres">
      <dgm:prSet presAssocID="{E5B6123C-ED8A-4024-82D9-5FA1167309C2}" presName="hierChild3" presStyleCnt="0"/>
      <dgm:spPr/>
    </dgm:pt>
    <dgm:pt modelId="{245EF62D-E06C-4F70-8471-A58E4238C140}" type="pres">
      <dgm:prSet presAssocID="{8F888BF2-30DF-4D13-9925-B86963158628}" presName="Name19" presStyleLbl="parChTrans1D2" presStyleIdx="2" presStyleCnt="3"/>
      <dgm:spPr/>
    </dgm:pt>
    <dgm:pt modelId="{B4DD00A3-0BF5-4396-814B-1E98BA84D422}" type="pres">
      <dgm:prSet presAssocID="{CF3C9B5B-8834-4D21-831C-9C909E199D50}" presName="Name21" presStyleCnt="0"/>
      <dgm:spPr/>
    </dgm:pt>
    <dgm:pt modelId="{1A8303F2-2A23-4530-B435-5AC92F4C19AA}" type="pres">
      <dgm:prSet presAssocID="{CF3C9B5B-8834-4D21-831C-9C909E199D50}" presName="level2Shape" presStyleLbl="node2" presStyleIdx="2" presStyleCnt="3"/>
      <dgm:spPr/>
    </dgm:pt>
    <dgm:pt modelId="{105279B4-BA32-472F-BBB0-9DFCEB66EFFB}" type="pres">
      <dgm:prSet presAssocID="{CF3C9B5B-8834-4D21-831C-9C909E199D50}" presName="hierChild3" presStyleCnt="0"/>
      <dgm:spPr/>
    </dgm:pt>
    <dgm:pt modelId="{E0AD3C0A-BC55-416B-9534-C569A066AD93}" type="pres">
      <dgm:prSet presAssocID="{A343DCEF-EAB5-4781-950B-74278DAAECBE}" presName="bgShapesFlow" presStyleCnt="0"/>
      <dgm:spPr/>
    </dgm:pt>
  </dgm:ptLst>
  <dgm:cxnLst>
    <dgm:cxn modelId="{2F24B204-42A3-4C59-9942-B459EA1970F7}" type="presOf" srcId="{2A20440C-3A90-454A-91EF-6A872B01F64F}" destId="{7349C824-0F0D-4F25-9C54-F23C6AF88194}" srcOrd="0" destOrd="0" presId="urn:microsoft.com/office/officeart/2005/8/layout/hierarchy6"/>
    <dgm:cxn modelId="{CCF9B133-8BDA-4B0A-B9E8-966CE5A43014}" type="presOf" srcId="{A343DCEF-EAB5-4781-950B-74278DAAECBE}" destId="{54049D6B-74D4-4443-8115-353BA520B428}" srcOrd="0" destOrd="0" presId="urn:microsoft.com/office/officeart/2005/8/layout/hierarchy6"/>
    <dgm:cxn modelId="{6B78933F-7A2E-41E1-990E-0FD5CD8DFB98}" type="presOf" srcId="{A2178707-799C-48B5-91D0-F03035043E49}" destId="{C2776558-E7A1-45B2-B160-DC84854CD5BD}" srcOrd="0" destOrd="0" presId="urn:microsoft.com/office/officeart/2005/8/layout/hierarchy6"/>
    <dgm:cxn modelId="{930B9A5B-2CF0-409D-B5B2-0AB6265297F7}" srcId="{A2178707-799C-48B5-91D0-F03035043E49}" destId="{CF3C9B5B-8834-4D21-831C-9C909E199D50}" srcOrd="2" destOrd="0" parTransId="{8F888BF2-30DF-4D13-9925-B86963158628}" sibTransId="{D204449C-722E-4110-975E-84AE86A4A2CE}"/>
    <dgm:cxn modelId="{EB0A0663-B025-429C-BA75-3D4B4B47E8C2}" type="presOf" srcId="{CF3C9B5B-8834-4D21-831C-9C909E199D50}" destId="{1A8303F2-2A23-4530-B435-5AC92F4C19AA}" srcOrd="0" destOrd="0" presId="urn:microsoft.com/office/officeart/2005/8/layout/hierarchy6"/>
    <dgm:cxn modelId="{65129165-6404-4DB8-B456-5F67A13CEC80}" srcId="{A2178707-799C-48B5-91D0-F03035043E49}" destId="{E5B6123C-ED8A-4024-82D9-5FA1167309C2}" srcOrd="1" destOrd="0" parTransId="{EC1A7FDA-A8DC-4E09-B81A-C83F37574223}" sibTransId="{AE45D577-A259-4677-BCB6-3BC11498F810}"/>
    <dgm:cxn modelId="{0F13DB53-B62E-4FA8-8347-5B5EE1590507}" type="presOf" srcId="{44C250F0-2010-4B89-A5DA-BE750E121FA2}" destId="{B413CAAE-00B4-42D3-9F6E-ABD82E913238}" srcOrd="0" destOrd="0" presId="urn:microsoft.com/office/officeart/2005/8/layout/hierarchy6"/>
    <dgm:cxn modelId="{727B907D-D02A-445C-A700-06144C93858F}" srcId="{A343DCEF-EAB5-4781-950B-74278DAAECBE}" destId="{A2178707-799C-48B5-91D0-F03035043E49}" srcOrd="0" destOrd="0" parTransId="{5DA7FFDB-B24B-406F-A2DC-88A5FA8058A6}" sibTransId="{DC229F7B-893C-4275-9B90-D2F6616E2E7A}"/>
    <dgm:cxn modelId="{A20AB285-5B09-4742-A2DF-9FC81F632B38}" srcId="{A2178707-799C-48B5-91D0-F03035043E49}" destId="{2A20440C-3A90-454A-91EF-6A872B01F64F}" srcOrd="0" destOrd="0" parTransId="{44C250F0-2010-4B89-A5DA-BE750E121FA2}" sibTransId="{A2F60648-69BF-445D-A9DF-A699BB24BE3B}"/>
    <dgm:cxn modelId="{3B219C95-377A-4915-A27D-C6882357D616}" type="presOf" srcId="{8F888BF2-30DF-4D13-9925-B86963158628}" destId="{245EF62D-E06C-4F70-8471-A58E4238C140}" srcOrd="0" destOrd="0" presId="urn:microsoft.com/office/officeart/2005/8/layout/hierarchy6"/>
    <dgm:cxn modelId="{C27F1AC4-F5D8-436D-9569-2E3E491DCB35}" type="presOf" srcId="{E5B6123C-ED8A-4024-82D9-5FA1167309C2}" destId="{8AD6DCE5-FDE3-403A-BE1D-3AE0391A086D}" srcOrd="0" destOrd="0" presId="urn:microsoft.com/office/officeart/2005/8/layout/hierarchy6"/>
    <dgm:cxn modelId="{49F481D6-198D-440E-845D-B0856A4FD433}" type="presOf" srcId="{EC1A7FDA-A8DC-4E09-B81A-C83F37574223}" destId="{C9309367-8307-4BB1-95D1-2BE21177EC42}" srcOrd="0" destOrd="0" presId="urn:microsoft.com/office/officeart/2005/8/layout/hierarchy6"/>
    <dgm:cxn modelId="{E8CFC82F-C45F-4A0A-B8D1-EE8E42A7DA87}" type="presParOf" srcId="{54049D6B-74D4-4443-8115-353BA520B428}" destId="{FEA1DA4B-4383-4571-AE6F-730128434A4D}" srcOrd="0" destOrd="0" presId="urn:microsoft.com/office/officeart/2005/8/layout/hierarchy6"/>
    <dgm:cxn modelId="{52561592-457E-4ACA-B680-C550E66A8C17}" type="presParOf" srcId="{FEA1DA4B-4383-4571-AE6F-730128434A4D}" destId="{65D5C80E-8A63-4B36-B662-A378157C10CC}" srcOrd="0" destOrd="0" presId="urn:microsoft.com/office/officeart/2005/8/layout/hierarchy6"/>
    <dgm:cxn modelId="{36166DB1-730D-4151-A499-BCC91E8E7DEB}" type="presParOf" srcId="{65D5C80E-8A63-4B36-B662-A378157C10CC}" destId="{99193323-AD67-4A77-AD33-1E0BCC3E2C4E}" srcOrd="0" destOrd="0" presId="urn:microsoft.com/office/officeart/2005/8/layout/hierarchy6"/>
    <dgm:cxn modelId="{03718165-34F5-4F18-987C-D3B8715836CA}" type="presParOf" srcId="{99193323-AD67-4A77-AD33-1E0BCC3E2C4E}" destId="{C2776558-E7A1-45B2-B160-DC84854CD5BD}" srcOrd="0" destOrd="0" presId="urn:microsoft.com/office/officeart/2005/8/layout/hierarchy6"/>
    <dgm:cxn modelId="{2831A3DA-69F6-4906-AA27-25B24005DB85}" type="presParOf" srcId="{99193323-AD67-4A77-AD33-1E0BCC3E2C4E}" destId="{D94B5713-3A25-4BD5-8573-9A947D30C7FC}" srcOrd="1" destOrd="0" presId="urn:microsoft.com/office/officeart/2005/8/layout/hierarchy6"/>
    <dgm:cxn modelId="{5BA05E64-565A-4FFA-A425-C3A378E899FF}" type="presParOf" srcId="{D94B5713-3A25-4BD5-8573-9A947D30C7FC}" destId="{B413CAAE-00B4-42D3-9F6E-ABD82E913238}" srcOrd="0" destOrd="0" presId="urn:microsoft.com/office/officeart/2005/8/layout/hierarchy6"/>
    <dgm:cxn modelId="{7D826CA9-7A6C-4ED6-8F72-E09A816FFB78}" type="presParOf" srcId="{D94B5713-3A25-4BD5-8573-9A947D30C7FC}" destId="{90CD2C3B-9820-4AFC-8180-70B3435F9189}" srcOrd="1" destOrd="0" presId="urn:microsoft.com/office/officeart/2005/8/layout/hierarchy6"/>
    <dgm:cxn modelId="{E417147D-BB0C-479F-85DA-843378EFF3D4}" type="presParOf" srcId="{90CD2C3B-9820-4AFC-8180-70B3435F9189}" destId="{7349C824-0F0D-4F25-9C54-F23C6AF88194}" srcOrd="0" destOrd="0" presId="urn:microsoft.com/office/officeart/2005/8/layout/hierarchy6"/>
    <dgm:cxn modelId="{7747131B-331D-41C3-8E31-13B1018CC144}" type="presParOf" srcId="{90CD2C3B-9820-4AFC-8180-70B3435F9189}" destId="{78C53852-2874-4640-9B8F-0AEA699E2FAA}" srcOrd="1" destOrd="0" presId="urn:microsoft.com/office/officeart/2005/8/layout/hierarchy6"/>
    <dgm:cxn modelId="{D58562B6-D059-46A8-B6A0-87DBB9840525}" type="presParOf" srcId="{D94B5713-3A25-4BD5-8573-9A947D30C7FC}" destId="{C9309367-8307-4BB1-95D1-2BE21177EC42}" srcOrd="2" destOrd="0" presId="urn:microsoft.com/office/officeart/2005/8/layout/hierarchy6"/>
    <dgm:cxn modelId="{D7E193C3-3741-4FFC-8CDD-2CE29F6ACF16}" type="presParOf" srcId="{D94B5713-3A25-4BD5-8573-9A947D30C7FC}" destId="{CEA841FD-273E-4F2A-AAED-CC1466D417F1}" srcOrd="3" destOrd="0" presId="urn:microsoft.com/office/officeart/2005/8/layout/hierarchy6"/>
    <dgm:cxn modelId="{29D6D9E8-03DE-4E13-BA56-E3E3E1212BAF}" type="presParOf" srcId="{CEA841FD-273E-4F2A-AAED-CC1466D417F1}" destId="{8AD6DCE5-FDE3-403A-BE1D-3AE0391A086D}" srcOrd="0" destOrd="0" presId="urn:microsoft.com/office/officeart/2005/8/layout/hierarchy6"/>
    <dgm:cxn modelId="{8C0171DF-147D-43FE-AC3D-75CB7407188B}" type="presParOf" srcId="{CEA841FD-273E-4F2A-AAED-CC1466D417F1}" destId="{8BE27577-F8B5-4291-B60D-58C0B204E24B}" srcOrd="1" destOrd="0" presId="urn:microsoft.com/office/officeart/2005/8/layout/hierarchy6"/>
    <dgm:cxn modelId="{259E919E-AF74-4BB2-AB89-DEEC6E36A3AB}" type="presParOf" srcId="{D94B5713-3A25-4BD5-8573-9A947D30C7FC}" destId="{245EF62D-E06C-4F70-8471-A58E4238C140}" srcOrd="4" destOrd="0" presId="urn:microsoft.com/office/officeart/2005/8/layout/hierarchy6"/>
    <dgm:cxn modelId="{AE78EA60-5ABA-4964-B002-2591FEB61D9D}" type="presParOf" srcId="{D94B5713-3A25-4BD5-8573-9A947D30C7FC}" destId="{B4DD00A3-0BF5-4396-814B-1E98BA84D422}" srcOrd="5" destOrd="0" presId="urn:microsoft.com/office/officeart/2005/8/layout/hierarchy6"/>
    <dgm:cxn modelId="{FFE55DF0-29FA-440D-9F70-F222D32ED0D3}" type="presParOf" srcId="{B4DD00A3-0BF5-4396-814B-1E98BA84D422}" destId="{1A8303F2-2A23-4530-B435-5AC92F4C19AA}" srcOrd="0" destOrd="0" presId="urn:microsoft.com/office/officeart/2005/8/layout/hierarchy6"/>
    <dgm:cxn modelId="{19C6F9BD-9859-4DD0-88FE-89F0743B98BC}" type="presParOf" srcId="{B4DD00A3-0BF5-4396-814B-1E98BA84D422}" destId="{105279B4-BA32-472F-BBB0-9DFCEB66EFFB}" srcOrd="1" destOrd="0" presId="urn:microsoft.com/office/officeart/2005/8/layout/hierarchy6"/>
    <dgm:cxn modelId="{1F86C59F-873B-4C66-A238-D96F7CFAE4C0}" type="presParOf" srcId="{54049D6B-74D4-4443-8115-353BA520B428}" destId="{E0AD3C0A-BC55-416B-9534-C569A066AD93}"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776558-E7A1-45B2-B160-DC84854CD5BD}">
      <dsp:nvSpPr>
        <dsp:cNvPr id="0" name=""/>
        <dsp:cNvSpPr/>
      </dsp:nvSpPr>
      <dsp:spPr>
        <a:xfrm>
          <a:off x="4009908" y="1697"/>
          <a:ext cx="1750906" cy="11672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ar-JO" sz="2600" kern="1200" dirty="0"/>
            <a:t>التوحيد</a:t>
          </a:r>
          <a:endParaRPr lang="en-US" sz="2600" kern="1200" dirty="0"/>
        </a:p>
      </dsp:txBody>
      <dsp:txXfrm>
        <a:off x="4044096" y="35885"/>
        <a:ext cx="1682530" cy="1098894"/>
      </dsp:txXfrm>
    </dsp:sp>
    <dsp:sp modelId="{B413CAAE-00B4-42D3-9F6E-ABD82E913238}">
      <dsp:nvSpPr>
        <dsp:cNvPr id="0" name=""/>
        <dsp:cNvSpPr/>
      </dsp:nvSpPr>
      <dsp:spPr>
        <a:xfrm>
          <a:off x="2609184" y="1168968"/>
          <a:ext cx="2276177" cy="466908"/>
        </a:xfrm>
        <a:custGeom>
          <a:avLst/>
          <a:gdLst/>
          <a:ahLst/>
          <a:cxnLst/>
          <a:rect l="0" t="0" r="0" b="0"/>
          <a:pathLst>
            <a:path>
              <a:moveTo>
                <a:pt x="2276177" y="0"/>
              </a:moveTo>
              <a:lnTo>
                <a:pt x="2276177" y="233454"/>
              </a:lnTo>
              <a:lnTo>
                <a:pt x="0" y="233454"/>
              </a:lnTo>
              <a:lnTo>
                <a:pt x="0" y="4669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349C824-0F0D-4F25-9C54-F23C6AF88194}">
      <dsp:nvSpPr>
        <dsp:cNvPr id="0" name=""/>
        <dsp:cNvSpPr/>
      </dsp:nvSpPr>
      <dsp:spPr>
        <a:xfrm>
          <a:off x="1733731" y="1635876"/>
          <a:ext cx="1750906" cy="11672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ar-JO" sz="2600" kern="1200" dirty="0"/>
            <a:t>توحيد الأسماء والصفات</a:t>
          </a:r>
          <a:endParaRPr lang="en-US" sz="2600" kern="1200" dirty="0"/>
        </a:p>
      </dsp:txBody>
      <dsp:txXfrm>
        <a:off x="1767919" y="1670064"/>
        <a:ext cx="1682530" cy="1098894"/>
      </dsp:txXfrm>
    </dsp:sp>
    <dsp:sp modelId="{C9309367-8307-4BB1-95D1-2BE21177EC42}">
      <dsp:nvSpPr>
        <dsp:cNvPr id="0" name=""/>
        <dsp:cNvSpPr/>
      </dsp:nvSpPr>
      <dsp:spPr>
        <a:xfrm>
          <a:off x="4839641" y="1168968"/>
          <a:ext cx="91440" cy="466908"/>
        </a:xfrm>
        <a:custGeom>
          <a:avLst/>
          <a:gdLst/>
          <a:ahLst/>
          <a:cxnLst/>
          <a:rect l="0" t="0" r="0" b="0"/>
          <a:pathLst>
            <a:path>
              <a:moveTo>
                <a:pt x="45720" y="0"/>
              </a:moveTo>
              <a:lnTo>
                <a:pt x="45720" y="4669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AD6DCE5-FDE3-403A-BE1D-3AE0391A086D}">
      <dsp:nvSpPr>
        <dsp:cNvPr id="0" name=""/>
        <dsp:cNvSpPr/>
      </dsp:nvSpPr>
      <dsp:spPr>
        <a:xfrm>
          <a:off x="4009908" y="1635876"/>
          <a:ext cx="1750906" cy="11672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ar-JO" sz="2600" kern="1200" dirty="0"/>
            <a:t>توحيد الألوهية</a:t>
          </a:r>
          <a:endParaRPr lang="en-US" sz="2600" kern="1200" dirty="0"/>
        </a:p>
      </dsp:txBody>
      <dsp:txXfrm>
        <a:off x="4044096" y="1670064"/>
        <a:ext cx="1682530" cy="1098894"/>
      </dsp:txXfrm>
    </dsp:sp>
    <dsp:sp modelId="{245EF62D-E06C-4F70-8471-A58E4238C140}">
      <dsp:nvSpPr>
        <dsp:cNvPr id="0" name=""/>
        <dsp:cNvSpPr/>
      </dsp:nvSpPr>
      <dsp:spPr>
        <a:xfrm>
          <a:off x="4885362" y="1168968"/>
          <a:ext cx="2276177" cy="466908"/>
        </a:xfrm>
        <a:custGeom>
          <a:avLst/>
          <a:gdLst/>
          <a:ahLst/>
          <a:cxnLst/>
          <a:rect l="0" t="0" r="0" b="0"/>
          <a:pathLst>
            <a:path>
              <a:moveTo>
                <a:pt x="0" y="0"/>
              </a:moveTo>
              <a:lnTo>
                <a:pt x="0" y="233454"/>
              </a:lnTo>
              <a:lnTo>
                <a:pt x="2276177" y="233454"/>
              </a:lnTo>
              <a:lnTo>
                <a:pt x="2276177" y="46690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A8303F2-2A23-4530-B435-5AC92F4C19AA}">
      <dsp:nvSpPr>
        <dsp:cNvPr id="0" name=""/>
        <dsp:cNvSpPr/>
      </dsp:nvSpPr>
      <dsp:spPr>
        <a:xfrm>
          <a:off x="6286086" y="1635876"/>
          <a:ext cx="1750906" cy="116727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ar-JO" sz="2600" kern="1200" dirty="0"/>
            <a:t>توحيد الربوبية</a:t>
          </a:r>
          <a:endParaRPr lang="en-US" sz="2600" kern="1200" dirty="0"/>
        </a:p>
      </dsp:txBody>
      <dsp:txXfrm>
        <a:off x="6320274" y="1670064"/>
        <a:ext cx="1682530" cy="109889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817F8B-DB8A-DC4E-988E-81C7D81C99EA}" type="datetimeFigureOut">
              <a:rPr lang="en-US" smtClean="0"/>
              <a:t>12/11/2020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20C3C-6D29-994C-AADA-104CE5129A5D}" type="slidenum">
              <a:rPr lang="en-US" smtClean="0"/>
              <a:t>‹#›</a:t>
            </a:fld>
            <a:endParaRPr lang="en-US"/>
          </a:p>
        </p:txBody>
      </p:sp>
    </p:spTree>
    <p:extLst>
      <p:ext uri="{BB962C8B-B14F-4D97-AF65-F5344CB8AC3E}">
        <p14:creationId xmlns:p14="http://schemas.microsoft.com/office/powerpoint/2010/main" val="11905585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50F81-ECB8-4B42-BA7E-06CE3946D067}"/>
              </a:ext>
            </a:extLst>
          </p:cNvPr>
          <p:cNvSpPr>
            <a:spLocks noGrp="1"/>
          </p:cNvSpPr>
          <p:nvPr>
            <p:ph type="ctrTitle"/>
          </p:nvPr>
        </p:nvSpPr>
        <p:spPr>
          <a:xfrm>
            <a:off x="1524000" y="2179649"/>
            <a:ext cx="9144000" cy="2387600"/>
          </a:xfrm>
        </p:spPr>
        <p:txBody>
          <a:bodyPr anchor="b"/>
          <a:lstStyle>
            <a:lvl1pPr algn="ctr">
              <a:defRPr sz="60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6ED65E05-0B75-294F-8B10-1A6C0FD51B8D}"/>
              </a:ext>
            </a:extLst>
          </p:cNvPr>
          <p:cNvSpPr>
            <a:spLocks noGrp="1"/>
          </p:cNvSpPr>
          <p:nvPr>
            <p:ph type="subTitle" idx="1"/>
          </p:nvPr>
        </p:nvSpPr>
        <p:spPr>
          <a:xfrm>
            <a:off x="1524000" y="4659324"/>
            <a:ext cx="9144000" cy="1655762"/>
          </a:xfrm>
        </p:spPr>
        <p:txBody>
          <a:bodyPr/>
          <a:lstStyle>
            <a:lvl1pPr marL="0" indent="0" algn="ctr">
              <a:buNone/>
              <a:defRPr sz="2400">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F5A6B99-0490-3748-AFEE-F8153E666B33}"/>
              </a:ext>
            </a:extLst>
          </p:cNvPr>
          <p:cNvSpPr>
            <a:spLocks noGrp="1"/>
          </p:cNvSpPr>
          <p:nvPr>
            <p:ph type="dt" sz="half" idx="10"/>
          </p:nvPr>
        </p:nvSpPr>
        <p:spPr/>
        <p:txBody>
          <a:bodyPr/>
          <a:lstStyle/>
          <a:p>
            <a:r>
              <a:rPr lang="ar-JO" dirty="0"/>
              <a:t>29</a:t>
            </a:r>
            <a:r>
              <a:rPr lang="en-US" dirty="0"/>
              <a:t>/11/2020</a:t>
            </a:r>
          </a:p>
        </p:txBody>
      </p:sp>
      <p:sp>
        <p:nvSpPr>
          <p:cNvPr id="6" name="Slide Number Placeholder 5">
            <a:extLst>
              <a:ext uri="{FF2B5EF4-FFF2-40B4-BE49-F238E27FC236}">
                <a16:creationId xmlns:a16="http://schemas.microsoft.com/office/drawing/2014/main" id="{5B6114DC-41CB-A642-9007-2EEE6F3AC5A5}"/>
              </a:ext>
            </a:extLst>
          </p:cNvPr>
          <p:cNvSpPr>
            <a:spLocks noGrp="1"/>
          </p:cNvSpPr>
          <p:nvPr>
            <p:ph type="sldNum" sz="quarter" idx="12"/>
          </p:nvPr>
        </p:nvSpPr>
        <p:spPr/>
        <p:txBody>
          <a:bodyPr/>
          <a:lstStyle/>
          <a:p>
            <a:fld id="{81817943-45D5-5949-BC48-405C5101A313}" type="slidenum">
              <a:rPr lang="en-US" smtClean="0"/>
              <a:t>‹#›</a:t>
            </a:fld>
            <a:endParaRPr lang="en-US" dirty="0"/>
          </a:p>
        </p:txBody>
      </p:sp>
      <p:sp>
        <p:nvSpPr>
          <p:cNvPr id="7" name="Rectangle 6">
            <a:extLst>
              <a:ext uri="{FF2B5EF4-FFF2-40B4-BE49-F238E27FC236}">
                <a16:creationId xmlns:a16="http://schemas.microsoft.com/office/drawing/2014/main" id="{B9FB2F30-F991-3E46-9F45-9EB242E0563F}"/>
              </a:ext>
            </a:extLst>
          </p:cNvPr>
          <p:cNvSpPr/>
          <p:nvPr userDrawn="1"/>
        </p:nvSpPr>
        <p:spPr>
          <a:xfrm>
            <a:off x="0" y="0"/>
            <a:ext cx="2414588" cy="17430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87E672B-A631-7141-A87D-735F3811B1A7}"/>
              </a:ext>
            </a:extLst>
          </p:cNvPr>
          <p:cNvPicPr>
            <a:picLocks noChangeAspect="1"/>
          </p:cNvPicPr>
          <p:nvPr userDrawn="1"/>
        </p:nvPicPr>
        <p:blipFill>
          <a:blip r:embed="rId2"/>
          <a:stretch>
            <a:fillRect/>
          </a:stretch>
        </p:blipFill>
        <p:spPr>
          <a:xfrm>
            <a:off x="5183274" y="242888"/>
            <a:ext cx="1825452" cy="1333141"/>
          </a:xfrm>
          <a:prstGeom prst="rect">
            <a:avLst/>
          </a:prstGeom>
        </p:spPr>
      </p:pic>
      <p:sp>
        <p:nvSpPr>
          <p:cNvPr id="9" name="Rectangle 8">
            <a:extLst>
              <a:ext uri="{FF2B5EF4-FFF2-40B4-BE49-F238E27FC236}">
                <a16:creationId xmlns:a16="http://schemas.microsoft.com/office/drawing/2014/main" id="{0E15276A-1DF6-5146-B9E4-A70F82CA52F8}"/>
              </a:ext>
            </a:extLst>
          </p:cNvPr>
          <p:cNvSpPr/>
          <p:nvPr userDrawn="1"/>
        </p:nvSpPr>
        <p:spPr>
          <a:xfrm>
            <a:off x="4857750" y="1417708"/>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
        <p:nvSpPr>
          <p:cNvPr id="10" name="TextBox 9">
            <a:extLst>
              <a:ext uri="{FF2B5EF4-FFF2-40B4-BE49-F238E27FC236}">
                <a16:creationId xmlns:a16="http://schemas.microsoft.com/office/drawing/2014/main" id="{4284228C-CBC9-294A-8A19-4479F85C2695}"/>
              </a:ext>
            </a:extLst>
          </p:cNvPr>
          <p:cNvSpPr txBox="1"/>
          <p:nvPr userDrawn="1"/>
        </p:nvSpPr>
        <p:spPr>
          <a:xfrm>
            <a:off x="0" y="1791401"/>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0"/>
            <a:r>
              <a:rPr lang="ar-SA" sz="1800" b="1" dirty="0"/>
              <a:t>عقيدة ١٣١ – مادة العقيدة – المحاضرة ا</a:t>
            </a:r>
            <a:r>
              <a:rPr lang="ar-JO" sz="1800" b="1"/>
              <a:t>لعاشرة</a:t>
            </a:r>
            <a:endParaRPr lang="en-US" sz="1600" dirty="0"/>
          </a:p>
        </p:txBody>
      </p:sp>
    </p:spTree>
    <p:extLst>
      <p:ext uri="{BB962C8B-B14F-4D97-AF65-F5344CB8AC3E}">
        <p14:creationId xmlns:p14="http://schemas.microsoft.com/office/powerpoint/2010/main" val="517369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AE2AE-6837-2442-A1BC-9114D4647A3B}"/>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7E2CBFDC-9D6B-7F4D-8374-024733E7B508}"/>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457D277-D175-DB4B-96DC-9C5967C382FC}"/>
              </a:ext>
            </a:extLst>
          </p:cNvPr>
          <p:cNvSpPr>
            <a:spLocks noGrp="1"/>
          </p:cNvSpPr>
          <p:nvPr>
            <p:ph type="dt" sz="half" idx="10"/>
          </p:nvPr>
        </p:nvSpPr>
        <p:spPr/>
        <p:txBody>
          <a:bodyPr/>
          <a:lstStyle/>
          <a:p>
            <a:r>
              <a:rPr lang="en-US"/>
              <a:t>27-09-2020</a:t>
            </a:r>
          </a:p>
        </p:txBody>
      </p:sp>
      <p:sp>
        <p:nvSpPr>
          <p:cNvPr id="6" name="Slide Number Placeholder 5">
            <a:extLst>
              <a:ext uri="{FF2B5EF4-FFF2-40B4-BE49-F238E27FC236}">
                <a16:creationId xmlns:a16="http://schemas.microsoft.com/office/drawing/2014/main" id="{C1EA58A0-DFEC-8649-B92F-0D9B40E10960}"/>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25066220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5E7044-F905-3B46-8ED8-674EA1CB1167}"/>
              </a:ext>
            </a:extLst>
          </p:cNvPr>
          <p:cNvSpPr>
            <a:spLocks noGrp="1"/>
          </p:cNvSpPr>
          <p:nvPr>
            <p:ph type="title" orient="vert"/>
          </p:nvPr>
        </p:nvSpPr>
        <p:spPr>
          <a:xfrm>
            <a:off x="8724900" y="365125"/>
            <a:ext cx="2628900" cy="5811838"/>
          </a:xfrm>
        </p:spPr>
        <p:txBody>
          <a:bodyPr vert="eaVert"/>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1C9A897D-22B2-5B49-A749-7B4A2038D337}"/>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53B39CC-45C2-9C42-B9FD-1560CFC01A8F}"/>
              </a:ext>
            </a:extLst>
          </p:cNvPr>
          <p:cNvSpPr>
            <a:spLocks noGrp="1"/>
          </p:cNvSpPr>
          <p:nvPr>
            <p:ph type="dt" sz="half" idx="10"/>
          </p:nvPr>
        </p:nvSpPr>
        <p:spPr/>
        <p:txBody>
          <a:bodyPr/>
          <a:lstStyle/>
          <a:p>
            <a:r>
              <a:rPr lang="en-US"/>
              <a:t>27-09-2020</a:t>
            </a:r>
          </a:p>
        </p:txBody>
      </p:sp>
      <p:sp>
        <p:nvSpPr>
          <p:cNvPr id="6" name="Slide Number Placeholder 5">
            <a:extLst>
              <a:ext uri="{FF2B5EF4-FFF2-40B4-BE49-F238E27FC236}">
                <a16:creationId xmlns:a16="http://schemas.microsoft.com/office/drawing/2014/main" id="{5779713C-CBAF-1743-AE99-4AEC41559FAB}"/>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782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45FC0-A9B9-4640-B515-4DA13EE3C7DD}"/>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0674FB1E-5B18-314A-A977-86FD63C004E9}"/>
              </a:ext>
            </a:extLst>
          </p:cNvPr>
          <p:cNvSpPr>
            <a:spLocks noGrp="1"/>
          </p:cNvSpPr>
          <p:nvPr>
            <p:ph idx="1"/>
          </p:nvPr>
        </p:nvSpPr>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29E7F04-DD03-814D-9305-C61B59A3F51D}"/>
              </a:ext>
            </a:extLst>
          </p:cNvPr>
          <p:cNvSpPr>
            <a:spLocks noGrp="1"/>
          </p:cNvSpPr>
          <p:nvPr>
            <p:ph type="dt" sz="half" idx="10"/>
          </p:nvPr>
        </p:nvSpPr>
        <p:spPr/>
        <p:txBody>
          <a:bodyPr/>
          <a:lstStyle/>
          <a:p>
            <a:r>
              <a:rPr lang="ar-JO" dirty="0"/>
              <a:t>29</a:t>
            </a:r>
            <a:r>
              <a:rPr lang="en-US" dirty="0"/>
              <a:t>/11/2020</a:t>
            </a:r>
          </a:p>
        </p:txBody>
      </p:sp>
      <p:sp>
        <p:nvSpPr>
          <p:cNvPr id="6" name="Slide Number Placeholder 5">
            <a:extLst>
              <a:ext uri="{FF2B5EF4-FFF2-40B4-BE49-F238E27FC236}">
                <a16:creationId xmlns:a16="http://schemas.microsoft.com/office/drawing/2014/main" id="{F79C47B0-93BE-914F-80C1-40B37FB46DA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91698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C9B3F-EC7D-3946-B416-0F352B9C364F}"/>
              </a:ext>
            </a:extLst>
          </p:cNvPr>
          <p:cNvSpPr>
            <a:spLocks noGrp="1"/>
          </p:cNvSpPr>
          <p:nvPr>
            <p:ph type="title"/>
          </p:nvPr>
        </p:nvSpPr>
        <p:spPr>
          <a:xfrm>
            <a:off x="831850" y="1709738"/>
            <a:ext cx="10515600" cy="2852737"/>
          </a:xfrm>
        </p:spPr>
        <p:txBody>
          <a:bodyPr anchor="b">
            <a:normAutofit/>
          </a:bodyPr>
          <a:lstStyle>
            <a:lvl1pPr>
              <a:defRPr sz="5400"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69241F04-B6C2-0D43-A7A6-B55C53D360A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0EDAF989-14F6-A241-9FCB-0E11C68FDF63}"/>
              </a:ext>
            </a:extLst>
          </p:cNvPr>
          <p:cNvSpPr>
            <a:spLocks noGrp="1"/>
          </p:cNvSpPr>
          <p:nvPr>
            <p:ph type="dt" sz="half" idx="10"/>
          </p:nvPr>
        </p:nvSpPr>
        <p:spPr/>
        <p:txBody>
          <a:bodyPr/>
          <a:lstStyle/>
          <a:p>
            <a:r>
              <a:rPr lang="ar-JO" dirty="0"/>
              <a:t>29</a:t>
            </a:r>
            <a:r>
              <a:rPr lang="en-US" dirty="0"/>
              <a:t>-</a:t>
            </a:r>
            <a:r>
              <a:rPr lang="ar-JO" dirty="0"/>
              <a:t>11</a:t>
            </a:r>
            <a:r>
              <a:rPr lang="en-US" dirty="0"/>
              <a:t>-2020</a:t>
            </a:r>
          </a:p>
        </p:txBody>
      </p:sp>
      <p:sp>
        <p:nvSpPr>
          <p:cNvPr id="6" name="Slide Number Placeholder 5">
            <a:extLst>
              <a:ext uri="{FF2B5EF4-FFF2-40B4-BE49-F238E27FC236}">
                <a16:creationId xmlns:a16="http://schemas.microsoft.com/office/drawing/2014/main" id="{642CAFE2-23A3-164C-870A-6F3B0D01CB64}"/>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40793664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80CB-33FB-1641-B6E8-60B84234CD45}"/>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D1CF7B3B-64CD-3E46-B485-4383D0721D4D}"/>
              </a:ext>
            </a:extLst>
          </p:cNvPr>
          <p:cNvSpPr>
            <a:spLocks noGrp="1"/>
          </p:cNvSpPr>
          <p:nvPr>
            <p:ph sz="half" idx="1"/>
          </p:nvPr>
        </p:nvSpPr>
        <p:spPr>
          <a:xfrm>
            <a:off x="838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E7360BB-1721-1243-A3A8-4E4EA25D43AD}"/>
              </a:ext>
            </a:extLst>
          </p:cNvPr>
          <p:cNvSpPr>
            <a:spLocks noGrp="1"/>
          </p:cNvSpPr>
          <p:nvPr>
            <p:ph sz="half" idx="2"/>
          </p:nvPr>
        </p:nvSpPr>
        <p:spPr>
          <a:xfrm>
            <a:off x="6172200" y="1825625"/>
            <a:ext cx="5181600" cy="435133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2B4C016F-5F6F-8542-9F0D-9EAEC616F3AF}"/>
              </a:ext>
            </a:extLst>
          </p:cNvPr>
          <p:cNvSpPr>
            <a:spLocks noGrp="1"/>
          </p:cNvSpPr>
          <p:nvPr>
            <p:ph type="dt" sz="half" idx="10"/>
          </p:nvPr>
        </p:nvSpPr>
        <p:spPr/>
        <p:txBody>
          <a:bodyPr/>
          <a:lstStyle/>
          <a:p>
            <a:r>
              <a:rPr lang="ar-JO" dirty="0"/>
              <a:t>29</a:t>
            </a:r>
            <a:r>
              <a:rPr lang="en-US" dirty="0"/>
              <a:t>-</a:t>
            </a:r>
            <a:r>
              <a:rPr lang="ar-JO" dirty="0"/>
              <a:t>11</a:t>
            </a:r>
            <a:r>
              <a:rPr lang="en-US" dirty="0"/>
              <a:t>-2020</a:t>
            </a:r>
          </a:p>
        </p:txBody>
      </p:sp>
      <p:sp>
        <p:nvSpPr>
          <p:cNvPr id="7" name="Slide Number Placeholder 6">
            <a:extLst>
              <a:ext uri="{FF2B5EF4-FFF2-40B4-BE49-F238E27FC236}">
                <a16:creationId xmlns:a16="http://schemas.microsoft.com/office/drawing/2014/main" id="{19B3060D-9617-164B-B5E8-47A916169A27}"/>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39873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CF653-D96B-8C46-AF61-30129124DA21}"/>
              </a:ext>
            </a:extLst>
          </p:cNvPr>
          <p:cNvSpPr>
            <a:spLocks noGrp="1"/>
          </p:cNvSpPr>
          <p:nvPr>
            <p:ph type="title"/>
          </p:nvPr>
        </p:nvSpPr>
        <p:spPr>
          <a:xfrm>
            <a:off x="839788" y="365125"/>
            <a:ext cx="10515600" cy="1325563"/>
          </a:xfrm>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Text Placeholder 2">
            <a:extLst>
              <a:ext uri="{FF2B5EF4-FFF2-40B4-BE49-F238E27FC236}">
                <a16:creationId xmlns:a16="http://schemas.microsoft.com/office/drawing/2014/main" id="{B1E641E5-82E4-FA49-828A-2AB111A7400B}"/>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74DE58A4-B422-7A4B-8947-BE3D74206522}"/>
              </a:ext>
            </a:extLst>
          </p:cNvPr>
          <p:cNvSpPr>
            <a:spLocks noGrp="1"/>
          </p:cNvSpPr>
          <p:nvPr>
            <p:ph sz="half" idx="2"/>
          </p:nvPr>
        </p:nvSpPr>
        <p:spPr>
          <a:xfrm>
            <a:off x="839788" y="2505075"/>
            <a:ext cx="5157787"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7818CB2-114C-A84B-896B-DE4CFD3DA74A}"/>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54160736-D458-244F-B35D-B512E35A459A}"/>
              </a:ext>
            </a:extLst>
          </p:cNvPr>
          <p:cNvSpPr>
            <a:spLocks noGrp="1"/>
          </p:cNvSpPr>
          <p:nvPr>
            <p:ph sz="quarter" idx="4"/>
          </p:nvPr>
        </p:nvSpPr>
        <p:spPr>
          <a:xfrm>
            <a:off x="6172200" y="2505075"/>
            <a:ext cx="5183188" cy="3684588"/>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a:latin typeface="Arial" panose="020B0604020202020204" pitchFamily="34" charset="0"/>
                <a:cs typeface="Arial" panose="020B0604020202020204" pitchFamily="34" charset="0"/>
              </a:defRPr>
            </a:lvl2pPr>
            <a:lvl3pPr>
              <a:lnSpc>
                <a:spcPct val="150000"/>
              </a:lnSpc>
              <a:defRPr>
                <a:latin typeface="Arial" panose="020B0604020202020204" pitchFamily="34" charset="0"/>
                <a:cs typeface="Arial" panose="020B0604020202020204" pitchFamily="34" charset="0"/>
              </a:defRPr>
            </a:lvl3pPr>
            <a:lvl4pPr>
              <a:lnSpc>
                <a:spcPct val="150000"/>
              </a:lnSpc>
              <a:defRPr>
                <a:latin typeface="Arial" panose="020B0604020202020204" pitchFamily="34" charset="0"/>
                <a:cs typeface="Arial" panose="020B0604020202020204" pitchFamily="34" charset="0"/>
              </a:defRPr>
            </a:lvl4pPr>
            <a:lvl5pPr>
              <a:lnSpc>
                <a:spcPct val="150000"/>
              </a:lnSpc>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01D7E34-3479-E347-AEAA-F0C02C613481}"/>
              </a:ext>
            </a:extLst>
          </p:cNvPr>
          <p:cNvSpPr>
            <a:spLocks noGrp="1"/>
          </p:cNvSpPr>
          <p:nvPr>
            <p:ph type="dt" sz="half" idx="10"/>
          </p:nvPr>
        </p:nvSpPr>
        <p:spPr/>
        <p:txBody>
          <a:bodyPr/>
          <a:lstStyle/>
          <a:p>
            <a:r>
              <a:rPr lang="ar-JO" dirty="0"/>
              <a:t>29</a:t>
            </a:r>
            <a:r>
              <a:rPr lang="en-US" dirty="0"/>
              <a:t>-</a:t>
            </a:r>
            <a:r>
              <a:rPr lang="ar-JO" dirty="0"/>
              <a:t>11</a:t>
            </a:r>
            <a:r>
              <a:rPr lang="en-US" dirty="0"/>
              <a:t>-2020</a:t>
            </a:r>
          </a:p>
        </p:txBody>
      </p:sp>
      <p:sp>
        <p:nvSpPr>
          <p:cNvPr id="9" name="Slide Number Placeholder 8">
            <a:extLst>
              <a:ext uri="{FF2B5EF4-FFF2-40B4-BE49-F238E27FC236}">
                <a16:creationId xmlns:a16="http://schemas.microsoft.com/office/drawing/2014/main" id="{A9059348-B6CD-CB46-A549-1D98AA7C550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694564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590E9-B859-834C-BC13-D849EAE24913}"/>
              </a:ext>
            </a:extLst>
          </p:cNvPr>
          <p:cNvSpPr>
            <a:spLocks noGrp="1"/>
          </p:cNvSpPr>
          <p:nvPr>
            <p:ph type="title"/>
          </p:nvPr>
        </p:nvSpPr>
        <p:spPr/>
        <p:txBody>
          <a:bodyPr/>
          <a:lstStyle>
            <a:lvl1pPr>
              <a:defRPr b="1">
                <a:latin typeface="Arial" panose="020B0604020202020204" pitchFamily="34" charset="0"/>
                <a:cs typeface="Arial" panose="020B0604020202020204" pitchFamily="34" charset="0"/>
              </a:defRPr>
            </a:lvl1pPr>
          </a:lstStyle>
          <a:p>
            <a:r>
              <a:rPr lang="en-US" dirty="0"/>
              <a:t>Click to edit Master title style</a:t>
            </a:r>
          </a:p>
        </p:txBody>
      </p:sp>
      <p:sp>
        <p:nvSpPr>
          <p:cNvPr id="3" name="Date Placeholder 2">
            <a:extLst>
              <a:ext uri="{FF2B5EF4-FFF2-40B4-BE49-F238E27FC236}">
                <a16:creationId xmlns:a16="http://schemas.microsoft.com/office/drawing/2014/main" id="{7DA819D0-11DE-5F47-9EEC-29D6C0F7AF3E}"/>
              </a:ext>
            </a:extLst>
          </p:cNvPr>
          <p:cNvSpPr>
            <a:spLocks noGrp="1"/>
          </p:cNvSpPr>
          <p:nvPr>
            <p:ph type="dt" sz="half" idx="10"/>
          </p:nvPr>
        </p:nvSpPr>
        <p:spPr/>
        <p:txBody>
          <a:bodyPr/>
          <a:lstStyle/>
          <a:p>
            <a:r>
              <a:rPr lang="en-US" dirty="0"/>
              <a:t>27-09-2020</a:t>
            </a:r>
          </a:p>
        </p:txBody>
      </p:sp>
      <p:sp>
        <p:nvSpPr>
          <p:cNvPr id="5" name="Slide Number Placeholder 4">
            <a:extLst>
              <a:ext uri="{FF2B5EF4-FFF2-40B4-BE49-F238E27FC236}">
                <a16:creationId xmlns:a16="http://schemas.microsoft.com/office/drawing/2014/main" id="{7C13DA10-DD14-C846-8679-312362A37D7D}"/>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567146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8DDE56-378C-DE42-92CC-12F4AC1C3505}"/>
              </a:ext>
            </a:extLst>
          </p:cNvPr>
          <p:cNvSpPr>
            <a:spLocks noGrp="1"/>
          </p:cNvSpPr>
          <p:nvPr>
            <p:ph type="dt" sz="half" idx="10"/>
          </p:nvPr>
        </p:nvSpPr>
        <p:spPr/>
        <p:txBody>
          <a:bodyPr/>
          <a:lstStyle/>
          <a:p>
            <a:r>
              <a:rPr lang="en-US"/>
              <a:t>27-09-2020</a:t>
            </a:r>
          </a:p>
        </p:txBody>
      </p:sp>
      <p:sp>
        <p:nvSpPr>
          <p:cNvPr id="4" name="Slide Number Placeholder 3">
            <a:extLst>
              <a:ext uri="{FF2B5EF4-FFF2-40B4-BE49-F238E27FC236}">
                <a16:creationId xmlns:a16="http://schemas.microsoft.com/office/drawing/2014/main" id="{3FC394FC-8EF0-5D44-9B50-EFCE5480B988}"/>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893174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D2A63-5C6C-AC44-9795-2F13E042BC27}"/>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BD10FBF5-C6E9-6C4B-B057-ACC6A8CDD56C}"/>
              </a:ext>
            </a:extLst>
          </p:cNvPr>
          <p:cNvSpPr>
            <a:spLocks noGrp="1"/>
          </p:cNvSpPr>
          <p:nvPr>
            <p:ph idx="1"/>
          </p:nvPr>
        </p:nvSpPr>
        <p:spPr>
          <a:xfrm>
            <a:off x="5183188" y="987425"/>
            <a:ext cx="6172200" cy="4873625"/>
          </a:xfrm>
        </p:spPr>
        <p:txBody>
          <a:bodyPr/>
          <a:lstStyle>
            <a:lvl1pPr>
              <a:lnSpc>
                <a:spcPct val="150000"/>
              </a:lnSpc>
              <a:defRPr sz="2600">
                <a:latin typeface="Arial" panose="020B0604020202020204" pitchFamily="34" charset="0"/>
                <a:cs typeface="Arial" panose="020B0604020202020204" pitchFamily="34" charset="0"/>
              </a:defRPr>
            </a:lvl1pPr>
            <a:lvl2pPr>
              <a:lnSpc>
                <a:spcPct val="150000"/>
              </a:lnSpc>
              <a:defRPr sz="2400">
                <a:latin typeface="Arial" panose="020B0604020202020204" pitchFamily="34" charset="0"/>
                <a:cs typeface="Arial" panose="020B0604020202020204" pitchFamily="34" charset="0"/>
              </a:defRPr>
            </a:lvl2pPr>
            <a:lvl3pPr>
              <a:lnSpc>
                <a:spcPct val="150000"/>
              </a:lnSpc>
              <a:defRPr sz="2200">
                <a:latin typeface="Arial" panose="020B0604020202020204" pitchFamily="34" charset="0"/>
                <a:cs typeface="Arial" panose="020B0604020202020204" pitchFamily="34" charset="0"/>
              </a:defRPr>
            </a:lvl3pPr>
            <a:lvl4pPr>
              <a:lnSpc>
                <a:spcPct val="150000"/>
              </a:lnSpc>
              <a:defRPr sz="2000">
                <a:latin typeface="Arial" panose="020B0604020202020204" pitchFamily="34" charset="0"/>
                <a:cs typeface="Arial" panose="020B0604020202020204" pitchFamily="34" charset="0"/>
              </a:defRPr>
            </a:lvl4pPr>
            <a:lvl5pPr>
              <a:lnSpc>
                <a:spcPct val="150000"/>
              </a:lnSpc>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FD7C874F-99B6-CD4D-B53D-10FB287F609B}"/>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9DE4ABB4-4D2D-9D49-957C-7580A649AC1A}"/>
              </a:ext>
            </a:extLst>
          </p:cNvPr>
          <p:cNvSpPr>
            <a:spLocks noGrp="1"/>
          </p:cNvSpPr>
          <p:nvPr>
            <p:ph type="dt" sz="half" idx="10"/>
          </p:nvPr>
        </p:nvSpPr>
        <p:spPr/>
        <p:txBody>
          <a:bodyPr/>
          <a:lstStyle/>
          <a:p>
            <a:r>
              <a:rPr lang="en-US"/>
              <a:t>27-09-2020</a:t>
            </a:r>
          </a:p>
        </p:txBody>
      </p:sp>
      <p:sp>
        <p:nvSpPr>
          <p:cNvPr id="7" name="Slide Number Placeholder 6">
            <a:extLst>
              <a:ext uri="{FF2B5EF4-FFF2-40B4-BE49-F238E27FC236}">
                <a16:creationId xmlns:a16="http://schemas.microsoft.com/office/drawing/2014/main" id="{1816012D-9F74-BD40-9998-D5F5EEC877E2}"/>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39681799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DB166-B8BE-2341-A8FF-FCBA8314384D}"/>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p>
        </p:txBody>
      </p:sp>
      <p:sp>
        <p:nvSpPr>
          <p:cNvPr id="3" name="Picture Placeholder 2">
            <a:extLst>
              <a:ext uri="{FF2B5EF4-FFF2-40B4-BE49-F238E27FC236}">
                <a16:creationId xmlns:a16="http://schemas.microsoft.com/office/drawing/2014/main" id="{3BC9ED83-8A95-4345-B818-4D0A62DFC4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indent="0" algn="l" defTabSz="914400" rtl="0" eaLnBrk="1" latinLnBrk="0" hangingPunct="1">
              <a:lnSpc>
                <a:spcPct val="90000"/>
              </a:lnSpc>
              <a:spcBef>
                <a:spcPts val="1000"/>
              </a:spcBef>
              <a:buFont typeface="Arial" panose="020B0604020202020204" pitchFamily="34" charset="0"/>
              <a:buNone/>
            </a:pPr>
            <a:endParaRPr lang="en-US" dirty="0"/>
          </a:p>
        </p:txBody>
      </p:sp>
      <p:sp>
        <p:nvSpPr>
          <p:cNvPr id="4" name="Text Placeholder 3">
            <a:extLst>
              <a:ext uri="{FF2B5EF4-FFF2-40B4-BE49-F238E27FC236}">
                <a16:creationId xmlns:a16="http://schemas.microsoft.com/office/drawing/2014/main" id="{58A9E75F-2331-F541-92EE-2F0A8F46EB9E}"/>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A8E2E840-97AD-154A-8D0E-22D4700C725E}"/>
              </a:ext>
            </a:extLst>
          </p:cNvPr>
          <p:cNvSpPr>
            <a:spLocks noGrp="1"/>
          </p:cNvSpPr>
          <p:nvPr>
            <p:ph type="dt" sz="half" idx="10"/>
          </p:nvPr>
        </p:nvSpPr>
        <p:spPr/>
        <p:txBody>
          <a:bodyPr/>
          <a:lstStyle/>
          <a:p>
            <a:r>
              <a:rPr lang="en-US"/>
              <a:t>27-09-2020</a:t>
            </a:r>
          </a:p>
        </p:txBody>
      </p:sp>
      <p:sp>
        <p:nvSpPr>
          <p:cNvPr id="7" name="Slide Number Placeholder 6">
            <a:extLst>
              <a:ext uri="{FF2B5EF4-FFF2-40B4-BE49-F238E27FC236}">
                <a16:creationId xmlns:a16="http://schemas.microsoft.com/office/drawing/2014/main" id="{E676EA82-1D92-024E-8482-37F3E1C89E55}"/>
              </a:ext>
            </a:extLst>
          </p:cNvPr>
          <p:cNvSpPr>
            <a:spLocks noGrp="1"/>
          </p:cNvSpPr>
          <p:nvPr>
            <p:ph type="sldNum" sz="quarter" idx="12"/>
          </p:nvPr>
        </p:nvSpPr>
        <p:spPr/>
        <p:txBody>
          <a:bodyPr/>
          <a:lstStyle/>
          <a:p>
            <a:fld id="{81817943-45D5-5949-BC48-405C5101A313}" type="slidenum">
              <a:rPr lang="en-US" smtClean="0"/>
              <a:t>‹#›</a:t>
            </a:fld>
            <a:endParaRPr lang="en-US"/>
          </a:p>
        </p:txBody>
      </p:sp>
    </p:spTree>
    <p:extLst>
      <p:ext uri="{BB962C8B-B14F-4D97-AF65-F5344CB8AC3E}">
        <p14:creationId xmlns:p14="http://schemas.microsoft.com/office/powerpoint/2010/main" val="1938687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856189A4-05F0-E045-AC33-155DCAA6BD15}"/>
              </a:ext>
            </a:extLst>
          </p:cNvPr>
          <p:cNvSpPr txBox="1"/>
          <p:nvPr userDrawn="1"/>
        </p:nvSpPr>
        <p:spPr>
          <a:xfrm>
            <a:off x="1" y="6519446"/>
            <a:ext cx="12192000" cy="369332"/>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rtl="1"/>
            <a:r>
              <a:rPr lang="ar-KW" sz="1800" b="1" dirty="0"/>
              <a:t>أكاديمية آيات للعلوم الإسلامية      </a:t>
            </a:r>
            <a:r>
              <a:rPr lang="en-US" sz="1600" dirty="0"/>
              <a:t>www.ayaatacademy.ca     </a:t>
            </a:r>
          </a:p>
        </p:txBody>
      </p:sp>
      <p:sp>
        <p:nvSpPr>
          <p:cNvPr id="2" name="Title Placeholder 1">
            <a:extLst>
              <a:ext uri="{FF2B5EF4-FFF2-40B4-BE49-F238E27FC236}">
                <a16:creationId xmlns:a16="http://schemas.microsoft.com/office/drawing/2014/main" id="{2CF4E62B-6930-4B47-8E28-4D0EBE8085A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7111ACB-CCE0-8A40-B222-57747BE8BA9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478417C-0319-084A-94FE-49E28A305009}"/>
              </a:ext>
            </a:extLst>
          </p:cNvPr>
          <p:cNvSpPr>
            <a:spLocks noGrp="1"/>
          </p:cNvSpPr>
          <p:nvPr>
            <p:ph type="dt" sz="half" idx="2"/>
          </p:nvPr>
        </p:nvSpPr>
        <p:spPr>
          <a:xfrm>
            <a:off x="838200" y="6527806"/>
            <a:ext cx="2743200" cy="365125"/>
          </a:xfrm>
          <a:prstGeom prst="rect">
            <a:avLst/>
          </a:prstGeom>
        </p:spPr>
        <p:txBody>
          <a:bodyPr vert="horz" lIns="91440" tIns="45720" rIns="91440" bIns="45720" rtlCol="0" anchor="ctr"/>
          <a:lstStyle>
            <a:lvl1pPr algn="l">
              <a:defRPr sz="1800" b="1">
                <a:solidFill>
                  <a:schemeClr val="bg1"/>
                </a:solidFill>
                <a:latin typeface="Arial" panose="020B0604020202020204" pitchFamily="34" charset="0"/>
                <a:cs typeface="Arial" panose="020B0604020202020204" pitchFamily="34" charset="0"/>
              </a:defRPr>
            </a:lvl1pPr>
          </a:lstStyle>
          <a:p>
            <a:r>
              <a:rPr lang="en-US"/>
              <a:t>27-09-2020</a:t>
            </a:r>
            <a:endParaRPr lang="en-US" dirty="0"/>
          </a:p>
        </p:txBody>
      </p:sp>
      <p:sp>
        <p:nvSpPr>
          <p:cNvPr id="6" name="Slide Number Placeholder 5">
            <a:extLst>
              <a:ext uri="{FF2B5EF4-FFF2-40B4-BE49-F238E27FC236}">
                <a16:creationId xmlns:a16="http://schemas.microsoft.com/office/drawing/2014/main" id="{C51E4D2D-A1A7-9C49-8DE3-152D5B2A009C}"/>
              </a:ext>
            </a:extLst>
          </p:cNvPr>
          <p:cNvSpPr>
            <a:spLocks noGrp="1"/>
          </p:cNvSpPr>
          <p:nvPr>
            <p:ph type="sldNum" sz="quarter" idx="4"/>
          </p:nvPr>
        </p:nvSpPr>
        <p:spPr>
          <a:xfrm>
            <a:off x="8610600" y="6527806"/>
            <a:ext cx="2743200" cy="365125"/>
          </a:xfrm>
          <a:prstGeom prst="rect">
            <a:avLst/>
          </a:prstGeom>
        </p:spPr>
        <p:txBody>
          <a:bodyPr vert="horz" lIns="91440" tIns="45720" rIns="91440" bIns="45720" rtlCol="0" anchor="ctr"/>
          <a:lstStyle>
            <a:lvl1pPr algn="r">
              <a:defRPr sz="1800" b="1">
                <a:solidFill>
                  <a:schemeClr val="bg1"/>
                </a:solidFill>
                <a:latin typeface="Arial" panose="020B0604020202020204" pitchFamily="34" charset="0"/>
                <a:cs typeface="Arial" panose="020B0604020202020204" pitchFamily="34" charset="0"/>
              </a:defRPr>
            </a:lvl1pPr>
          </a:lstStyle>
          <a:p>
            <a:fld id="{81817943-45D5-5949-BC48-405C5101A313}" type="slidenum">
              <a:rPr lang="en-US" smtClean="0"/>
              <a:pPr/>
              <a:t>‹#›</a:t>
            </a:fld>
            <a:endParaRPr lang="en-US" dirty="0"/>
          </a:p>
        </p:txBody>
      </p:sp>
      <p:pic>
        <p:nvPicPr>
          <p:cNvPr id="7" name="Picture 6">
            <a:extLst>
              <a:ext uri="{FF2B5EF4-FFF2-40B4-BE49-F238E27FC236}">
                <a16:creationId xmlns:a16="http://schemas.microsoft.com/office/drawing/2014/main" id="{161100F1-BC82-2C40-8AD5-ED18BE99D6FA}"/>
              </a:ext>
            </a:extLst>
          </p:cNvPr>
          <p:cNvPicPr>
            <a:picLocks noChangeAspect="1"/>
          </p:cNvPicPr>
          <p:nvPr userDrawn="1"/>
        </p:nvPicPr>
        <p:blipFill>
          <a:blip r:embed="rId13"/>
          <a:stretch>
            <a:fillRect/>
          </a:stretch>
        </p:blipFill>
        <p:spPr>
          <a:xfrm>
            <a:off x="196523" y="132864"/>
            <a:ext cx="1825452" cy="1333141"/>
          </a:xfrm>
          <a:prstGeom prst="rect">
            <a:avLst/>
          </a:prstGeom>
        </p:spPr>
      </p:pic>
      <p:sp>
        <p:nvSpPr>
          <p:cNvPr id="8" name="Rectangle 7">
            <a:extLst>
              <a:ext uri="{FF2B5EF4-FFF2-40B4-BE49-F238E27FC236}">
                <a16:creationId xmlns:a16="http://schemas.microsoft.com/office/drawing/2014/main" id="{AC40EE06-4653-1649-9DC3-4134ADAEE20A}"/>
              </a:ext>
            </a:extLst>
          </p:cNvPr>
          <p:cNvSpPr/>
          <p:nvPr userDrawn="1"/>
        </p:nvSpPr>
        <p:spPr>
          <a:xfrm>
            <a:off x="-129001" y="1307684"/>
            <a:ext cx="2476500" cy="338554"/>
          </a:xfrm>
          <a:prstGeom prst="rect">
            <a:avLst/>
          </a:prstGeom>
        </p:spPr>
        <p:txBody>
          <a:bodyPr wrap="square">
            <a:spAutoFit/>
          </a:bodyPr>
          <a:lstStyle/>
          <a:p>
            <a:pPr algn="ctr"/>
            <a:r>
              <a:rPr lang="ar-KW" sz="1600" b="1" dirty="0">
                <a:solidFill>
                  <a:schemeClr val="accent1">
                    <a:lumMod val="75000"/>
                  </a:schemeClr>
                </a:solidFill>
              </a:rPr>
              <a:t>أكاديمية آيات للعلوم الإسلامية </a:t>
            </a:r>
            <a:endParaRPr lang="en-US" sz="1600" dirty="0">
              <a:solidFill>
                <a:schemeClr val="accent1">
                  <a:lumMod val="75000"/>
                </a:schemeClr>
              </a:solidFill>
            </a:endParaRPr>
          </a:p>
        </p:txBody>
      </p:sp>
    </p:spTree>
    <p:extLst>
      <p:ext uri="{BB962C8B-B14F-4D97-AF65-F5344CB8AC3E}">
        <p14:creationId xmlns:p14="http://schemas.microsoft.com/office/powerpoint/2010/main" val="1428406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D5548-C89A-1F44-B046-3AC8385071C3}"/>
              </a:ext>
            </a:extLst>
          </p:cNvPr>
          <p:cNvSpPr>
            <a:spLocks noGrp="1"/>
          </p:cNvSpPr>
          <p:nvPr>
            <p:ph type="ctrTitle"/>
          </p:nvPr>
        </p:nvSpPr>
        <p:spPr/>
        <p:txBody>
          <a:bodyPr/>
          <a:lstStyle/>
          <a:p>
            <a:r>
              <a:rPr lang="ar-JO" dirty="0"/>
              <a:t>الإيمان بالله عز وجل</a:t>
            </a:r>
            <a:br>
              <a:rPr lang="ar-JO" dirty="0"/>
            </a:br>
            <a:endParaRPr lang="en-US" dirty="0"/>
          </a:p>
        </p:txBody>
      </p:sp>
      <p:sp>
        <p:nvSpPr>
          <p:cNvPr id="3" name="Subtitle 2">
            <a:extLst>
              <a:ext uri="{FF2B5EF4-FFF2-40B4-BE49-F238E27FC236}">
                <a16:creationId xmlns:a16="http://schemas.microsoft.com/office/drawing/2014/main" id="{47BE6263-52BA-8E43-9969-41582C6388DB}"/>
              </a:ext>
            </a:extLst>
          </p:cNvPr>
          <p:cNvSpPr>
            <a:spLocks noGrp="1"/>
          </p:cNvSpPr>
          <p:nvPr>
            <p:ph type="subTitle" idx="1"/>
          </p:nvPr>
        </p:nvSpPr>
        <p:spPr/>
        <p:txBody>
          <a:bodyPr/>
          <a:lstStyle/>
          <a:p>
            <a:r>
              <a:rPr lang="ar-IQ" dirty="0"/>
              <a:t>أ. فاطمة سلام</a:t>
            </a:r>
            <a:endParaRPr lang="en-US" dirty="0"/>
          </a:p>
        </p:txBody>
      </p:sp>
      <p:sp>
        <p:nvSpPr>
          <p:cNvPr id="4" name="Date Placeholder 3">
            <a:extLst>
              <a:ext uri="{FF2B5EF4-FFF2-40B4-BE49-F238E27FC236}">
                <a16:creationId xmlns:a16="http://schemas.microsoft.com/office/drawing/2014/main" id="{BD114235-1DE1-9F49-9245-B11AEED727D5}"/>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7F70CC7B-69F3-EA46-AFE9-BC65DF8DE8B6}"/>
              </a:ext>
            </a:extLst>
          </p:cNvPr>
          <p:cNvSpPr>
            <a:spLocks noGrp="1"/>
          </p:cNvSpPr>
          <p:nvPr>
            <p:ph type="sldNum" sz="quarter" idx="12"/>
          </p:nvPr>
        </p:nvSpPr>
        <p:spPr/>
        <p:txBody>
          <a:bodyPr/>
          <a:lstStyle/>
          <a:p>
            <a:fld id="{81817943-45D5-5949-BC48-405C5101A313}" type="slidenum">
              <a:rPr lang="en-US" smtClean="0"/>
              <a:pPr/>
              <a:t>1</a:t>
            </a:fld>
            <a:endParaRPr lang="en-US" dirty="0"/>
          </a:p>
        </p:txBody>
      </p:sp>
    </p:spTree>
    <p:extLst>
      <p:ext uri="{BB962C8B-B14F-4D97-AF65-F5344CB8AC3E}">
        <p14:creationId xmlns:p14="http://schemas.microsoft.com/office/powerpoint/2010/main" val="170120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توحيد الأسماء والصفات</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431515" y="1825625"/>
            <a:ext cx="11239928" cy="4513530"/>
          </a:xfrm>
        </p:spPr>
        <p:txBody>
          <a:bodyPr>
            <a:normAutofit fontScale="92500" lnSpcReduction="20000"/>
          </a:bodyPr>
          <a:lstStyle/>
          <a:p>
            <a:pPr algn="just"/>
            <a:r>
              <a:rPr lang="ar-SA" sz="2800" dirty="0"/>
              <a:t>وهو الاعتقاد بأن الله عز وجل متصف بجميع صفات الكمال ومنزه عن جميع صفات النقص، وأنه متفرد بهذا عن جميع الكائنات</a:t>
            </a:r>
            <a:r>
              <a:rPr lang="ar-JO" sz="2800" dirty="0"/>
              <a:t>.</a:t>
            </a:r>
          </a:p>
          <a:p>
            <a:pPr algn="just"/>
            <a:r>
              <a:rPr lang="ar-JO" sz="2800" dirty="0"/>
              <a:t>توحيد الأسماء والصفات يكون </a:t>
            </a:r>
            <a:r>
              <a:rPr lang="ar-SA" sz="2800" dirty="0"/>
              <a:t>بإثبات ما أثبته سبحانه لنفسه أو أثبته رسوله ﷺ من الأسماء والصفات في القرآن والسنة</a:t>
            </a:r>
            <a:r>
              <a:rPr lang="ar-JO" sz="2800" dirty="0"/>
              <a:t>:</a:t>
            </a:r>
          </a:p>
          <a:p>
            <a:pPr lvl="1" algn="just"/>
            <a:r>
              <a:rPr lang="ar-SA" sz="2600" dirty="0"/>
              <a:t>من غير تحريف ألفاظها أو معانيها،</a:t>
            </a:r>
            <a:endParaRPr lang="ar-JO" sz="2600" dirty="0"/>
          </a:p>
          <a:p>
            <a:pPr lvl="1" algn="just"/>
            <a:r>
              <a:rPr lang="ar-SA" sz="2600" dirty="0"/>
              <a:t>ولا تعطيلها بنفيها أو نفي بعضها،</a:t>
            </a:r>
            <a:endParaRPr lang="ar-JO" sz="2600" dirty="0"/>
          </a:p>
          <a:p>
            <a:pPr lvl="1" algn="just"/>
            <a:r>
              <a:rPr lang="ar-SA" sz="2600" dirty="0"/>
              <a:t>ولا تكييفها بتحديد كنهها وإثبات كيفية معينة لها،</a:t>
            </a:r>
            <a:endParaRPr lang="ar-JO" sz="2600" dirty="0"/>
          </a:p>
          <a:p>
            <a:pPr lvl="1" algn="just"/>
            <a:r>
              <a:rPr lang="ar-SA" sz="2600" dirty="0"/>
              <a:t>ولا تشبيهها بصفات المخلوقين.</a:t>
            </a:r>
            <a:endParaRPr lang="en-US" sz="2600"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10</a:t>
            </a:fld>
            <a:endParaRPr lang="en-US"/>
          </a:p>
        </p:txBody>
      </p:sp>
    </p:spTree>
    <p:extLst>
      <p:ext uri="{BB962C8B-B14F-4D97-AF65-F5344CB8AC3E}">
        <p14:creationId xmlns:p14="http://schemas.microsoft.com/office/powerpoint/2010/main" val="11991750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أسس توحيد الأسماء والصفات</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a:bodyPr>
          <a:lstStyle/>
          <a:p>
            <a:pPr algn="just"/>
            <a:r>
              <a:rPr lang="ar-SA" dirty="0"/>
              <a:t>توحيد الأسماء والصفات يقوم على ثلاثة أسس:</a:t>
            </a:r>
            <a:endParaRPr lang="en-US" dirty="0"/>
          </a:p>
          <a:p>
            <a:pPr marL="514350" lvl="0" indent="-514350" algn="just">
              <a:buAutoNum type="arabicPeriod"/>
            </a:pPr>
            <a:r>
              <a:rPr lang="ar-SA" dirty="0"/>
              <a:t>تنزيه الله تعالى عن مشابهة الخلق وعن أي نقص. قال تعالى: "لَيْسَ كَمِثْلِهِ شَيْءٌ ۖ وَهُوَ السَّمِيعُ الْبَصِيرُ"</a:t>
            </a:r>
            <a:r>
              <a:rPr lang="ar-JO" dirty="0"/>
              <a:t>، </a:t>
            </a:r>
            <a:r>
              <a:rPr lang="ar-SA" dirty="0"/>
              <a:t>وما أطلقه الشرع على الخالق والمخلوق فلا تشابه بينهما في المعنى الحقيقي.</a:t>
            </a:r>
            <a:endParaRPr lang="ar-JO" dirty="0"/>
          </a:p>
          <a:p>
            <a:pPr marL="514350" lvl="0" indent="-514350" algn="just">
              <a:buAutoNum type="arabicPeriod"/>
            </a:pPr>
            <a:r>
              <a:rPr lang="ar-SA" dirty="0"/>
              <a:t>الإيمان بالأسماء والصفات الثابتة في الكتاب والسنة دون تجاوزها بالنقص منها أو بالزيادة عليها أو تحريفها أو تعطيلها.</a:t>
            </a:r>
            <a:endParaRPr lang="ar-JO" dirty="0"/>
          </a:p>
          <a:p>
            <a:pPr marL="514350" lvl="0" indent="-514350" algn="just">
              <a:buAutoNum type="arabicPeriod"/>
            </a:pPr>
            <a:r>
              <a:rPr lang="ar-SA" dirty="0"/>
              <a:t>قطع الطمع عن كيفية إدراك هذه الصفات.</a:t>
            </a:r>
            <a:endParaRPr lang="en-US"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11</a:t>
            </a:fld>
            <a:endParaRPr lang="en-US"/>
          </a:p>
        </p:txBody>
      </p:sp>
    </p:spTree>
    <p:extLst>
      <p:ext uri="{BB962C8B-B14F-4D97-AF65-F5344CB8AC3E}">
        <p14:creationId xmlns:p14="http://schemas.microsoft.com/office/powerpoint/2010/main" val="41690931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أنواع الصفات</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a:bodyPr>
          <a:lstStyle/>
          <a:p>
            <a:pPr algn="just"/>
            <a:r>
              <a:rPr lang="ar-SA" dirty="0"/>
              <a:t>الصفات التي وردت في القرآن والسنة نوعان: صفات ذاتية، وصفات فعل.</a:t>
            </a:r>
            <a:endParaRPr lang="en-US" dirty="0"/>
          </a:p>
          <a:p>
            <a:pPr algn="just"/>
            <a:r>
              <a:rPr lang="ar-SA" dirty="0"/>
              <a:t>فأما الصفات الذاتية فهي التي لا تنفك عن الله سبحانه وضابط هذا النوع من الصفات الملازمة لذات الله عز وجل.</a:t>
            </a:r>
            <a:endParaRPr lang="en-US" dirty="0"/>
          </a:p>
          <a:p>
            <a:pPr algn="just"/>
            <a:r>
              <a:rPr lang="ar-SA" dirty="0"/>
              <a:t>وأما صفات الفعل فهي ما تعلق بمشيئة الله وقدرته.</a:t>
            </a:r>
            <a:endParaRPr lang="en-US" dirty="0"/>
          </a:p>
          <a:p>
            <a:pPr algn="just"/>
            <a:r>
              <a:rPr lang="ar-SA" dirty="0"/>
              <a:t>والواجب في هذه الصفات بنوعيها إثباتها لله عز وجل على حسب المعنى الذي يليق بكمال الله تعالى، وهو المعنى الحقيقي لها إذ ليس فيه تشبيه ولا تعطيل ولا تحريف ولا تكييف.</a:t>
            </a:r>
            <a:endParaRPr lang="en-US"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12</a:t>
            </a:fld>
            <a:endParaRPr lang="en-US"/>
          </a:p>
        </p:txBody>
      </p:sp>
    </p:spTree>
    <p:extLst>
      <p:ext uri="{BB962C8B-B14F-4D97-AF65-F5344CB8AC3E}">
        <p14:creationId xmlns:p14="http://schemas.microsoft.com/office/powerpoint/2010/main" val="1595721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أسماء الله عز وجل</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lnSpcReduction="10000"/>
          </a:bodyPr>
          <a:lstStyle/>
          <a:p>
            <a:r>
              <a:rPr lang="ar-SA" dirty="0"/>
              <a:t>أسماء الله عز وجل هي أعلام عليه، أخبرنا بها في كتابه والرسول ﷺ في سنته، وكل اسم يدل على صفة أو صفات لله سبحانه. </a:t>
            </a:r>
            <a:endParaRPr lang="ar-JO" dirty="0"/>
          </a:p>
          <a:p>
            <a:r>
              <a:rPr lang="ar-SA" dirty="0"/>
              <a:t>والاسم الجامع لمعاني الأسماء والصفات كلها هو الله.</a:t>
            </a:r>
            <a:endParaRPr lang="en-US" dirty="0"/>
          </a:p>
          <a:p>
            <a:r>
              <a:rPr lang="ar-SA" dirty="0"/>
              <a:t>ولا تنافي بين كون هذه الأسماء نعوتًا لله عز وجل وأعلامًا عليه، وكل أسماء الله تعالى تدل على معانيها وجميعها أوصاف مدح.</a:t>
            </a:r>
            <a:endParaRPr lang="en-US" dirty="0"/>
          </a:p>
          <a:p>
            <a:r>
              <a:rPr lang="ar-SA" dirty="0"/>
              <a:t>وتوحيد الله في أسمائه يقتضي الإيمان بكل اسم سمى به نفسه، وبما دل عليه هذا الاسم من معنى، وبما تعلق به من آثار</a:t>
            </a:r>
            <a:r>
              <a:rPr lang="ar-JO" dirty="0"/>
              <a:t>.</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13</a:t>
            </a:fld>
            <a:endParaRPr lang="en-US"/>
          </a:p>
        </p:txBody>
      </p:sp>
    </p:spTree>
    <p:extLst>
      <p:ext uri="{BB962C8B-B14F-4D97-AF65-F5344CB8AC3E}">
        <p14:creationId xmlns:p14="http://schemas.microsoft.com/office/powerpoint/2010/main" val="2046411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عدد أسماء الله عز وجل</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normAutofit/>
          </a:bodyPr>
          <a:lstStyle/>
          <a:p>
            <a:r>
              <a:rPr lang="ar-SA" dirty="0"/>
              <a:t>عدد أسماء الله تعالى الذي ورد النص عليه</a:t>
            </a:r>
            <a:r>
              <a:rPr lang="ar-JO" dirty="0"/>
              <a:t>ا</a:t>
            </a:r>
            <a:r>
              <a:rPr lang="ar-SA" dirty="0"/>
              <a:t> تسعة وتسعون اسمًا</a:t>
            </a:r>
            <a:r>
              <a:rPr lang="ar-JO" dirty="0"/>
              <a:t>.</a:t>
            </a:r>
          </a:p>
          <a:p>
            <a:r>
              <a:rPr lang="ar-SA" dirty="0"/>
              <a:t>جاء في صحيح البخاري عن أبي هريرة -رضي الله عنه- قال: قال رسول الله ﷺ: "إن لله تسعة وتسعين اسمًا، مئة إلا واحدًا، من أحصاها دخل الجنة"</a:t>
            </a:r>
            <a:r>
              <a:rPr lang="en-US" dirty="0"/>
              <a:t>.</a:t>
            </a:r>
          </a:p>
          <a:p>
            <a:r>
              <a:rPr lang="ar-SA" dirty="0"/>
              <a:t>وقد اتفق العلماء على أن قول النبي "تسعة وتسعين" لا يفيد أنها محصورة في هذا العدد، فالمراد الإخبار عن دخول الجنة بإحصائها لا الإخبار بحصر الأسماء.</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14</a:t>
            </a:fld>
            <a:endParaRPr lang="en-US"/>
          </a:p>
        </p:txBody>
      </p:sp>
    </p:spTree>
    <p:extLst>
      <p:ext uri="{BB962C8B-B14F-4D97-AF65-F5344CB8AC3E}">
        <p14:creationId xmlns:p14="http://schemas.microsoft.com/office/powerpoint/2010/main" val="1832950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r" defTabSz="914400" rtl="1" eaLnBrk="1" latinLnBrk="0" hangingPunct="1">
              <a:lnSpc>
                <a:spcPct val="90000"/>
              </a:lnSpc>
              <a:spcBef>
                <a:spcPct val="0"/>
              </a:spcBef>
              <a:buNone/>
            </a:pPr>
            <a:r>
              <a:rPr lang="ar-SA" dirty="0"/>
              <a:t>النقاط الرئيسية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pPr marL="228600" indent="-228600" algn="just" defTabSz="914400" rtl="1" eaLnBrk="1" latinLnBrk="0" hangingPunct="1">
              <a:lnSpc>
                <a:spcPct val="150000"/>
              </a:lnSpc>
              <a:spcBef>
                <a:spcPts val="1000"/>
              </a:spcBef>
              <a:buFont typeface="Arial" panose="020B0604020202020204" pitchFamily="34" charset="0"/>
              <a:buChar char="•"/>
            </a:pPr>
            <a:r>
              <a:rPr lang="ar-JO" dirty="0"/>
              <a:t>معنى الإيمان بالله عز وجل.</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أقسام التوحيد الثلاثة.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توحيد الربوبية.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توحيد الألوهية.</a:t>
            </a:r>
          </a:p>
          <a:p>
            <a:pPr marL="228600" indent="-228600" algn="just" defTabSz="914400" rtl="1" eaLnBrk="1" latinLnBrk="0" hangingPunct="1">
              <a:lnSpc>
                <a:spcPct val="150000"/>
              </a:lnSpc>
              <a:spcBef>
                <a:spcPts val="1000"/>
              </a:spcBef>
              <a:buFont typeface="Arial" panose="020B0604020202020204" pitchFamily="34" charset="0"/>
              <a:buChar char="•"/>
            </a:pPr>
            <a:r>
              <a:rPr lang="ar-JO" dirty="0"/>
              <a:t>توحيد الأسماء والصفات.</a:t>
            </a:r>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2</a:t>
            </a:fld>
            <a:endParaRPr lang="en-US"/>
          </a:p>
        </p:txBody>
      </p:sp>
    </p:spTree>
    <p:extLst>
      <p:ext uri="{BB962C8B-B14F-4D97-AF65-F5344CB8AC3E}">
        <p14:creationId xmlns:p14="http://schemas.microsoft.com/office/powerpoint/2010/main" val="3090926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defTabSz="914400" rtl="1" eaLnBrk="1" latinLnBrk="0" hangingPunct="1">
              <a:lnSpc>
                <a:spcPct val="90000"/>
              </a:lnSpc>
              <a:spcBef>
                <a:spcPct val="0"/>
              </a:spcBef>
              <a:buNone/>
            </a:pPr>
            <a:r>
              <a:rPr lang="ar-JO" dirty="0"/>
              <a:t>معنى الإيمان بالله عز وجل</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pPr marL="228600" indent="-228600" algn="just" defTabSz="914400" rtl="1" eaLnBrk="1" latinLnBrk="0" hangingPunct="1">
              <a:lnSpc>
                <a:spcPct val="150000"/>
              </a:lnSpc>
              <a:spcBef>
                <a:spcPts val="1000"/>
              </a:spcBef>
              <a:buFont typeface="Arial" panose="020B0604020202020204" pitchFamily="34" charset="0"/>
              <a:buChar char="•"/>
            </a:pPr>
            <a:r>
              <a:rPr lang="ar-JO" dirty="0"/>
              <a:t>الشعبة الأولى من شعب الإيمان والأصل الأول من أصول الإيمان هو قول لا إله إلا الله.</a:t>
            </a:r>
          </a:p>
          <a:p>
            <a:pPr algn="just"/>
            <a:r>
              <a:rPr lang="ar-SA" dirty="0"/>
              <a:t>الإيمان بالله عز وجل معناه الاعتقاد الجاز</a:t>
            </a:r>
            <a:r>
              <a:rPr lang="ar-JO" dirty="0"/>
              <a:t>م:</a:t>
            </a:r>
          </a:p>
          <a:p>
            <a:pPr lvl="1" algn="just"/>
            <a:r>
              <a:rPr lang="ar-SA" dirty="0"/>
              <a:t> بأن الله رب كل شيء وخالقه ومالكه، </a:t>
            </a:r>
            <a:endParaRPr lang="ar-JO" dirty="0"/>
          </a:p>
          <a:p>
            <a:pPr lvl="1" algn="just"/>
            <a:r>
              <a:rPr lang="ar-SA" dirty="0"/>
              <a:t>وأنه الذي يستحق وحده أن يفرد بالعبادة، </a:t>
            </a:r>
            <a:endParaRPr lang="ar-JO" dirty="0"/>
          </a:p>
          <a:p>
            <a:pPr lvl="1" algn="just"/>
            <a:r>
              <a:rPr lang="ar-SA" dirty="0"/>
              <a:t>وأنه المتصف بصفات الكمال كلها، المنزّه عن كل نقص.</a:t>
            </a:r>
            <a:endParaRPr lang="en-US"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3</a:t>
            </a:fld>
            <a:endParaRPr lang="en-US"/>
          </a:p>
        </p:txBody>
      </p:sp>
    </p:spTree>
    <p:extLst>
      <p:ext uri="{BB962C8B-B14F-4D97-AF65-F5344CB8AC3E}">
        <p14:creationId xmlns:p14="http://schemas.microsoft.com/office/powerpoint/2010/main" val="1334579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أقسام التوحيد الثلاثة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786994"/>
            <a:ext cx="10515600" cy="4351338"/>
          </a:xfrm>
        </p:spPr>
        <p:txBody>
          <a:bodyPr/>
          <a:lstStyle/>
          <a:p>
            <a:pPr algn="just"/>
            <a:r>
              <a:rPr lang="ar-SA" dirty="0"/>
              <a:t>الإيمان بالله سبحانه يتضمن توحيده في ثلاثة: في ربوبيته، وفي ألوهيته، وفي أسمائه وصفاته.</a:t>
            </a:r>
            <a:endParaRPr lang="ar-JO" dirty="0"/>
          </a:p>
          <a:p>
            <a:pPr algn="just"/>
            <a:endParaRPr lang="en-US"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4</a:t>
            </a:fld>
            <a:endParaRPr lang="en-US"/>
          </a:p>
        </p:txBody>
      </p:sp>
      <p:graphicFrame>
        <p:nvGraphicFramePr>
          <p:cNvPr id="7" name="Diagram 6">
            <a:extLst>
              <a:ext uri="{FF2B5EF4-FFF2-40B4-BE49-F238E27FC236}">
                <a16:creationId xmlns:a16="http://schemas.microsoft.com/office/drawing/2014/main" id="{50BA8EBB-5D40-4188-94CC-4EEA5C9FB165}"/>
              </a:ext>
            </a:extLst>
          </p:cNvPr>
          <p:cNvGraphicFramePr/>
          <p:nvPr>
            <p:extLst>
              <p:ext uri="{D42A27DB-BD31-4B8C-83A1-F6EECF244321}">
                <p14:modId xmlns:p14="http://schemas.microsoft.com/office/powerpoint/2010/main" val="94184373"/>
              </p:ext>
            </p:extLst>
          </p:nvPr>
        </p:nvGraphicFramePr>
        <p:xfrm>
          <a:off x="1210638" y="2774022"/>
          <a:ext cx="9770724" cy="2804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40647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توحيد الربوبية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690688"/>
            <a:ext cx="10515600" cy="4638193"/>
          </a:xfrm>
        </p:spPr>
        <p:txBody>
          <a:bodyPr>
            <a:normAutofit fontScale="92500" lnSpcReduction="20000"/>
          </a:bodyPr>
          <a:lstStyle/>
          <a:p>
            <a:pPr algn="just"/>
            <a:r>
              <a:rPr lang="ar-SA" sz="2800" dirty="0"/>
              <a:t>الرب في اللغة هو المالك المدبر.</a:t>
            </a:r>
            <a:endParaRPr lang="ar-JO" sz="2800" dirty="0"/>
          </a:p>
          <a:p>
            <a:pPr algn="just"/>
            <a:r>
              <a:rPr lang="ar-JO" sz="2800" dirty="0"/>
              <a:t>توحيد الربوبية </a:t>
            </a:r>
            <a:r>
              <a:rPr lang="ar-SA" sz="2800" dirty="0"/>
              <a:t>هو الاعتقاد الجازم بأن الله رب كل شيء ولا رب غيره.</a:t>
            </a:r>
            <a:endParaRPr lang="ar-JO" sz="2800" dirty="0"/>
          </a:p>
          <a:p>
            <a:pPr algn="just"/>
            <a:r>
              <a:rPr lang="ar-SA" sz="2800" dirty="0"/>
              <a:t>توحيد الله في الربوبية هو الإقرار بأنه وحده</a:t>
            </a:r>
            <a:r>
              <a:rPr lang="ar-JO" sz="2800" dirty="0"/>
              <a:t>:</a:t>
            </a:r>
          </a:p>
          <a:p>
            <a:pPr lvl="1" algn="just"/>
            <a:r>
              <a:rPr lang="ar-SA" dirty="0"/>
              <a:t> </a:t>
            </a:r>
            <a:r>
              <a:rPr lang="ar-SA" sz="2600" dirty="0"/>
              <a:t>خالق الخلق ومالكهم،</a:t>
            </a:r>
            <a:endParaRPr lang="ar-JO" sz="2600" dirty="0"/>
          </a:p>
          <a:p>
            <a:pPr lvl="1" algn="just"/>
            <a:r>
              <a:rPr lang="ar-SA" sz="2600" dirty="0"/>
              <a:t>ومحييهم ومميتهم،</a:t>
            </a:r>
            <a:endParaRPr lang="ar-JO" sz="2600" dirty="0"/>
          </a:p>
          <a:p>
            <a:pPr lvl="1" algn="just"/>
            <a:r>
              <a:rPr lang="ar-SA" sz="2600" dirty="0"/>
              <a:t>ونافعهم وضارهم،</a:t>
            </a:r>
            <a:endParaRPr lang="ar-JO" sz="2600" dirty="0"/>
          </a:p>
          <a:p>
            <a:pPr lvl="1" algn="just"/>
            <a:r>
              <a:rPr lang="ar-SA" sz="2600" dirty="0"/>
              <a:t>والقادر عليهم، </a:t>
            </a:r>
            <a:endParaRPr lang="ar-JO" sz="2600" dirty="0"/>
          </a:p>
          <a:p>
            <a:pPr lvl="1" algn="just"/>
            <a:r>
              <a:rPr lang="ar-SA" sz="2600" dirty="0"/>
              <a:t>وله الخلق والأمر كله</a:t>
            </a:r>
            <a:r>
              <a:rPr lang="ar-JO" sz="2600" dirty="0"/>
              <a:t>.</a:t>
            </a:r>
            <a:endParaRPr lang="en-US" sz="2600" dirty="0"/>
          </a:p>
          <a:p>
            <a:pPr algn="just"/>
            <a:endParaRPr lang="en-US"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5</a:t>
            </a:fld>
            <a:endParaRPr lang="en-US"/>
          </a:p>
        </p:txBody>
      </p:sp>
    </p:spTree>
    <p:extLst>
      <p:ext uri="{BB962C8B-B14F-4D97-AF65-F5344CB8AC3E}">
        <p14:creationId xmlns:p14="http://schemas.microsoft.com/office/powerpoint/2010/main" val="1694409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نقاط مهمة حول توحيد الربوبية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690688"/>
            <a:ext cx="10515600" cy="4638193"/>
          </a:xfrm>
        </p:spPr>
        <p:txBody>
          <a:bodyPr>
            <a:normAutofit/>
          </a:bodyPr>
          <a:lstStyle/>
          <a:p>
            <a:pPr lvl="0" algn="just"/>
            <a:r>
              <a:rPr lang="ar-SA" dirty="0"/>
              <a:t>هذا النوع من التوحيد يعني الإقرار بأن الله عز وجل هو الفاعل المطلق في الكون.</a:t>
            </a:r>
            <a:endParaRPr lang="en-US" dirty="0"/>
          </a:p>
          <a:p>
            <a:pPr lvl="0" algn="just"/>
            <a:r>
              <a:rPr lang="ar-SA" dirty="0"/>
              <a:t>يدخل في هذا التوحيد الإيمان بقدر الله سبحانه</a:t>
            </a:r>
            <a:r>
              <a:rPr lang="ar-JO" dirty="0"/>
              <a:t>.</a:t>
            </a:r>
            <a:endParaRPr lang="en-US" dirty="0"/>
          </a:p>
          <a:p>
            <a:pPr lvl="0" algn="just"/>
            <a:r>
              <a:rPr lang="ar-SA" dirty="0"/>
              <a:t>أفصح القرآن الكريم عن هذا النوع من التوحيد جد الإفصاح</a:t>
            </a:r>
            <a:r>
              <a:rPr lang="ar-JO" dirty="0"/>
              <a:t>، </a:t>
            </a:r>
            <a:r>
              <a:rPr lang="ar-SA" dirty="0"/>
              <a:t>فهو كالأساس بالنسبة لأنواع التوحيد الأخرى</a:t>
            </a:r>
            <a:r>
              <a:rPr lang="ar-JO" dirty="0"/>
              <a:t>.</a:t>
            </a:r>
          </a:p>
          <a:p>
            <a:pPr lvl="0" algn="just"/>
            <a:r>
              <a:rPr lang="ar-SA" dirty="0"/>
              <a:t>من يقر بتوحيد الربوبية لكن لا يوحد الله تعالى في ألوهيته فيشرك معه غيره في العبادة، ولا يوحده في أسمائه وصفاته فيعطلها أو يشبهها، فإن هذا التوحيد لا ينفعه ولا يخرجه من دائرة الكفر إلى الإيمان.</a:t>
            </a:r>
            <a:endParaRPr lang="en-US" dirty="0"/>
          </a:p>
          <a:p>
            <a:pPr marL="228600" indent="-228600" algn="just" defTabSz="914400" rtl="1" eaLnBrk="1" latinLnBrk="0" hangingPunct="1">
              <a:lnSpc>
                <a:spcPct val="150000"/>
              </a:lnSpc>
              <a:spcBef>
                <a:spcPts val="1000"/>
              </a:spcBef>
              <a:buFont typeface="Arial" panose="020B0604020202020204" pitchFamily="34" charset="0"/>
              <a:buChar char="•"/>
            </a:pPr>
            <a:endParaRPr lang="ar-JO"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6</a:t>
            </a:fld>
            <a:endParaRPr lang="en-US"/>
          </a:p>
        </p:txBody>
      </p:sp>
    </p:spTree>
    <p:extLst>
      <p:ext uri="{BB962C8B-B14F-4D97-AF65-F5344CB8AC3E}">
        <p14:creationId xmlns:p14="http://schemas.microsoft.com/office/powerpoint/2010/main" val="35208357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توحيد الألوهية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r>
              <a:rPr lang="ar-SA" dirty="0"/>
              <a:t>الإله هو المألوه، أي المعبود. والعبادة في اللغة هي الانقياد والتذلل والخضوع</a:t>
            </a:r>
            <a:r>
              <a:rPr lang="ar-JO" dirty="0"/>
              <a:t>.</a:t>
            </a:r>
          </a:p>
          <a:p>
            <a:r>
              <a:rPr lang="ar-JO" dirty="0"/>
              <a:t>توحيد الألوهية </a:t>
            </a:r>
            <a:r>
              <a:rPr lang="ar-SA" dirty="0"/>
              <a:t>هو الاعتقاد الجازم بأن الله سبحانه هو الإله الحق، ولا إله غيره، وإفراده سبحانه بالعبادة.</a:t>
            </a:r>
            <a:endParaRPr lang="en-US" dirty="0"/>
          </a:p>
          <a:p>
            <a:r>
              <a:rPr lang="ar-SA" dirty="0"/>
              <a:t>توحيد الألوهية مبني على إخلاص جميع أنواع وأشكال العبادة لله وحده في باطنها وظاهرها.</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7</a:t>
            </a:fld>
            <a:endParaRPr lang="en-US"/>
          </a:p>
        </p:txBody>
      </p:sp>
    </p:spTree>
    <p:extLst>
      <p:ext uri="{BB962C8B-B14F-4D97-AF65-F5344CB8AC3E}">
        <p14:creationId xmlns:p14="http://schemas.microsoft.com/office/powerpoint/2010/main" val="1003031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نقاط مهمة حول توحيد الألوهية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pPr lvl="0"/>
            <a:r>
              <a:rPr lang="ar-SA" dirty="0"/>
              <a:t>هذا النوع من التوحيد يتضمن جميع أنواع التوحيد الأخرى وليس العكس.</a:t>
            </a:r>
            <a:endParaRPr lang="en-US" dirty="0"/>
          </a:p>
          <a:p>
            <a:pPr lvl="0"/>
            <a:r>
              <a:rPr lang="ar-SA" dirty="0"/>
              <a:t>ومن هنا كانت شهادة أن لا إله إلا الله متضمنة لجميع أنواع التوحيد.</a:t>
            </a:r>
            <a:endParaRPr lang="en-US" dirty="0"/>
          </a:p>
          <a:p>
            <a:pPr lvl="0"/>
            <a:r>
              <a:rPr lang="ar-SA" dirty="0"/>
              <a:t>هذا التوحيد أول الدين وآخره وباطنه وظاهره، ومن أجله خلقت الخليقة، ومن أجله بعث الله الرسل وأنزل الكتب</a:t>
            </a:r>
            <a:r>
              <a:rPr lang="ar-JO" dirty="0"/>
              <a:t>ز</a:t>
            </a:r>
          </a:p>
          <a:p>
            <a:pPr lvl="0"/>
            <a:r>
              <a:rPr lang="ar-SA" dirty="0"/>
              <a:t>لما كان هذا التوحيد هو حقيقة دين الإسلام كانت الشهادتان أول ركن من أركان هذا الدين.</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8</a:t>
            </a:fld>
            <a:endParaRPr lang="en-US"/>
          </a:p>
        </p:txBody>
      </p:sp>
    </p:spTree>
    <p:extLst>
      <p:ext uri="{BB962C8B-B14F-4D97-AF65-F5344CB8AC3E}">
        <p14:creationId xmlns:p14="http://schemas.microsoft.com/office/powerpoint/2010/main" val="3195128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0BAED-E3B8-1049-B15B-55DBF8987E50}"/>
              </a:ext>
            </a:extLst>
          </p:cNvPr>
          <p:cNvSpPr>
            <a:spLocks noGrp="1"/>
          </p:cNvSpPr>
          <p:nvPr>
            <p:ph type="title"/>
          </p:nvPr>
        </p:nvSpPr>
        <p:spPr/>
        <p:txBody>
          <a:bodyPr/>
          <a:lstStyle/>
          <a:p>
            <a:pPr algn="ctr"/>
            <a:r>
              <a:rPr lang="ar-JO" dirty="0"/>
              <a:t>مستلزمات توحيد الألوهية</a:t>
            </a:r>
            <a:endParaRPr lang="en-US" dirty="0"/>
          </a:p>
        </p:txBody>
      </p:sp>
      <p:sp>
        <p:nvSpPr>
          <p:cNvPr id="3" name="Content Placeholder 2">
            <a:extLst>
              <a:ext uri="{FF2B5EF4-FFF2-40B4-BE49-F238E27FC236}">
                <a16:creationId xmlns:a16="http://schemas.microsoft.com/office/drawing/2014/main" id="{6EE6213F-BB81-D944-B8CE-65805947A897}"/>
              </a:ext>
            </a:extLst>
          </p:cNvPr>
          <p:cNvSpPr>
            <a:spLocks noGrp="1"/>
          </p:cNvSpPr>
          <p:nvPr>
            <p:ph idx="1"/>
          </p:nvPr>
        </p:nvSpPr>
        <p:spPr>
          <a:xfrm>
            <a:off x="848833" y="1825625"/>
            <a:ext cx="10515600" cy="4351338"/>
          </a:xfrm>
        </p:spPr>
        <p:txBody>
          <a:bodyPr/>
          <a:lstStyle/>
          <a:p>
            <a:pPr lvl="0" algn="just"/>
            <a:r>
              <a:rPr lang="ar-SA" dirty="0"/>
              <a:t>يستلزم هذا التوحيد عدة أمور:</a:t>
            </a:r>
            <a:endParaRPr lang="en-US" dirty="0"/>
          </a:p>
          <a:p>
            <a:pPr marL="514350" lvl="0" indent="-514350" algn="just">
              <a:buAutoNum type="arabicPeriod"/>
            </a:pPr>
            <a:r>
              <a:rPr lang="ar-SA" dirty="0"/>
              <a:t>وجوب إخلاص المحبة لله تعالى.</a:t>
            </a:r>
            <a:endParaRPr lang="ar-JO" dirty="0"/>
          </a:p>
          <a:p>
            <a:pPr marL="514350" lvl="0" indent="-514350" algn="just">
              <a:buAutoNum type="arabicPeriod"/>
            </a:pPr>
            <a:r>
              <a:rPr lang="ar-SA" dirty="0"/>
              <a:t>وجوب إفراد الله تعالى في الدعاء والتوكل والرجاء.</a:t>
            </a:r>
            <a:endParaRPr lang="ar-JO" dirty="0"/>
          </a:p>
          <a:p>
            <a:pPr marL="514350" lvl="0" indent="-514350" algn="just">
              <a:buAutoNum type="arabicPeriod"/>
            </a:pPr>
            <a:r>
              <a:rPr lang="ar-SA" dirty="0"/>
              <a:t>وجوب إفراد الله تعالى بالخوف منه.</a:t>
            </a:r>
            <a:endParaRPr lang="ar-JO" dirty="0"/>
          </a:p>
          <a:p>
            <a:pPr marL="514350" lvl="0" indent="-514350" algn="just">
              <a:buAutoNum type="arabicPeriod"/>
            </a:pPr>
            <a:r>
              <a:rPr lang="ar-SA" dirty="0"/>
              <a:t>وجوب إفراد الله تعالى بجميع أنواع العبادات البدنية والقولية.</a:t>
            </a:r>
            <a:endParaRPr lang="en-US" dirty="0"/>
          </a:p>
        </p:txBody>
      </p:sp>
      <p:sp>
        <p:nvSpPr>
          <p:cNvPr id="4" name="Date Placeholder 3">
            <a:extLst>
              <a:ext uri="{FF2B5EF4-FFF2-40B4-BE49-F238E27FC236}">
                <a16:creationId xmlns:a16="http://schemas.microsoft.com/office/drawing/2014/main" id="{0FF626B8-DE6D-6542-8DDA-EB761F6D5372}"/>
              </a:ext>
            </a:extLst>
          </p:cNvPr>
          <p:cNvSpPr>
            <a:spLocks noGrp="1"/>
          </p:cNvSpPr>
          <p:nvPr>
            <p:ph type="dt" sz="half" idx="10"/>
          </p:nvPr>
        </p:nvSpPr>
        <p:spPr/>
        <p:txBody>
          <a:bodyPr/>
          <a:lstStyle/>
          <a:p>
            <a:r>
              <a:rPr lang="ar-JO" dirty="0"/>
              <a:t>13</a:t>
            </a:r>
            <a:r>
              <a:rPr lang="en-US" dirty="0"/>
              <a:t>/12/2020</a:t>
            </a:r>
          </a:p>
        </p:txBody>
      </p:sp>
      <p:sp>
        <p:nvSpPr>
          <p:cNvPr id="5" name="Slide Number Placeholder 4">
            <a:extLst>
              <a:ext uri="{FF2B5EF4-FFF2-40B4-BE49-F238E27FC236}">
                <a16:creationId xmlns:a16="http://schemas.microsoft.com/office/drawing/2014/main" id="{B095017A-5177-654B-92DC-F8E777F3E3EA}"/>
              </a:ext>
            </a:extLst>
          </p:cNvPr>
          <p:cNvSpPr>
            <a:spLocks noGrp="1"/>
          </p:cNvSpPr>
          <p:nvPr>
            <p:ph type="sldNum" sz="quarter" idx="12"/>
          </p:nvPr>
        </p:nvSpPr>
        <p:spPr/>
        <p:txBody>
          <a:bodyPr/>
          <a:lstStyle/>
          <a:p>
            <a:fld id="{81817943-45D5-5949-BC48-405C5101A313}" type="slidenum">
              <a:rPr lang="en-US" smtClean="0"/>
              <a:t>9</a:t>
            </a:fld>
            <a:endParaRPr lang="en-US"/>
          </a:p>
        </p:txBody>
      </p:sp>
    </p:spTree>
    <p:extLst>
      <p:ext uri="{BB962C8B-B14F-4D97-AF65-F5344CB8AC3E}">
        <p14:creationId xmlns:p14="http://schemas.microsoft.com/office/powerpoint/2010/main" val="1442527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1640</TotalTime>
  <Words>863</Words>
  <Application>Microsoft Office PowerPoint</Application>
  <PresentationFormat>Widescreen</PresentationFormat>
  <Paragraphs>103</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الإيمان بالله عز وجل </vt:lpstr>
      <vt:lpstr>النقاط الرئيسية</vt:lpstr>
      <vt:lpstr>معنى الإيمان بالله عز وجل</vt:lpstr>
      <vt:lpstr>أقسام التوحيد الثلاثة</vt:lpstr>
      <vt:lpstr>توحيد الربوبية</vt:lpstr>
      <vt:lpstr>نقاط مهمة حول توحيد الربوبية</vt:lpstr>
      <vt:lpstr>توحيد الألوهية</vt:lpstr>
      <vt:lpstr>نقاط مهمة حول توحيد الألوهية</vt:lpstr>
      <vt:lpstr>مستلزمات توحيد الألوهية</vt:lpstr>
      <vt:lpstr>توحيد الأسماء والصفات</vt:lpstr>
      <vt:lpstr>أسس توحيد الأسماء والصفات</vt:lpstr>
      <vt:lpstr>أنواع الصفات</vt:lpstr>
      <vt:lpstr>أسماء الله عز وجل</vt:lpstr>
      <vt:lpstr>عدد أسماء الله عز وجل</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Amro Ibrahim</dc:creator>
  <cp:lastModifiedBy>fatima sallam</cp:lastModifiedBy>
  <cp:revision>90</cp:revision>
  <dcterms:created xsi:type="dcterms:W3CDTF">2020-09-13T17:12:40Z</dcterms:created>
  <dcterms:modified xsi:type="dcterms:W3CDTF">2020-12-12T03:49:20Z</dcterms:modified>
</cp:coreProperties>
</file>