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
  </p:notes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52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47"/>
    <p:restoredTop sz="94778"/>
  </p:normalViewPr>
  <p:slideViewPr>
    <p:cSldViewPr snapToGrid="0" snapToObjects="1">
      <p:cViewPr varScale="1">
        <p:scale>
          <a:sx n="72" d="100"/>
          <a:sy n="72" d="100"/>
        </p:scale>
        <p:origin x="63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817F8B-DB8A-DC4E-988E-81C7D81C99EA}" type="datetimeFigureOut">
              <a:rPr lang="en-US" smtClean="0"/>
              <a:t>9/22/2020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C20C3C-6D29-994C-AADA-104CE5129A5D}" type="slidenum">
              <a:rPr lang="en-US" smtClean="0"/>
              <a:t>‹#›</a:t>
            </a:fld>
            <a:endParaRPr lang="en-US"/>
          </a:p>
        </p:txBody>
      </p:sp>
    </p:spTree>
    <p:extLst>
      <p:ext uri="{BB962C8B-B14F-4D97-AF65-F5344CB8AC3E}">
        <p14:creationId xmlns:p14="http://schemas.microsoft.com/office/powerpoint/2010/main" val="11905585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450F81-ECB8-4B42-BA7E-06CE3946D067}"/>
              </a:ext>
            </a:extLst>
          </p:cNvPr>
          <p:cNvSpPr>
            <a:spLocks noGrp="1"/>
          </p:cNvSpPr>
          <p:nvPr>
            <p:ph type="ctrTitle"/>
          </p:nvPr>
        </p:nvSpPr>
        <p:spPr>
          <a:xfrm>
            <a:off x="1524000" y="2179649"/>
            <a:ext cx="9144000" cy="2387600"/>
          </a:xfrm>
        </p:spPr>
        <p:txBody>
          <a:bodyPr anchor="b"/>
          <a:lstStyle>
            <a:lvl1pPr algn="ctr">
              <a:defRPr sz="6000" b="1">
                <a:latin typeface="Arial" panose="020B0604020202020204" pitchFamily="34" charset="0"/>
                <a:cs typeface="Arial" panose="020B0604020202020204" pitchFamily="34" charset="0"/>
              </a:defRPr>
            </a:lvl1pPr>
          </a:lstStyle>
          <a:p>
            <a:r>
              <a:rPr lang="en-US" dirty="0"/>
              <a:t>Click to edit Master title style</a:t>
            </a:r>
          </a:p>
        </p:txBody>
      </p:sp>
      <p:sp>
        <p:nvSpPr>
          <p:cNvPr id="3" name="Subtitle 2">
            <a:extLst>
              <a:ext uri="{FF2B5EF4-FFF2-40B4-BE49-F238E27FC236}">
                <a16:creationId xmlns:a16="http://schemas.microsoft.com/office/drawing/2014/main" id="{6ED65E05-0B75-294F-8B10-1A6C0FD51B8D}"/>
              </a:ext>
            </a:extLst>
          </p:cNvPr>
          <p:cNvSpPr>
            <a:spLocks noGrp="1"/>
          </p:cNvSpPr>
          <p:nvPr>
            <p:ph type="subTitle" idx="1"/>
          </p:nvPr>
        </p:nvSpPr>
        <p:spPr>
          <a:xfrm>
            <a:off x="1524000" y="4659324"/>
            <a:ext cx="9144000" cy="1655762"/>
          </a:xfrm>
        </p:spPr>
        <p:txBody>
          <a:bodyPr/>
          <a:lstStyle>
            <a:lvl1pPr marL="0" indent="0" algn="ctr">
              <a:buNone/>
              <a:defRPr sz="24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BF5A6B99-0490-3748-AFEE-F8153E666B33}"/>
              </a:ext>
            </a:extLst>
          </p:cNvPr>
          <p:cNvSpPr>
            <a:spLocks noGrp="1"/>
          </p:cNvSpPr>
          <p:nvPr>
            <p:ph type="dt" sz="half" idx="10"/>
          </p:nvPr>
        </p:nvSpPr>
        <p:spPr/>
        <p:txBody>
          <a:bodyPr/>
          <a:lstStyle/>
          <a:p>
            <a:fld id="{14E4F147-0FC4-C742-801D-18B7262A641E}" type="datetime1">
              <a:rPr lang="en-CA" smtClean="0"/>
              <a:t>2020-09-22</a:t>
            </a:fld>
            <a:endParaRPr lang="en-US"/>
          </a:p>
        </p:txBody>
      </p:sp>
      <p:sp>
        <p:nvSpPr>
          <p:cNvPr id="6" name="Slide Number Placeholder 5">
            <a:extLst>
              <a:ext uri="{FF2B5EF4-FFF2-40B4-BE49-F238E27FC236}">
                <a16:creationId xmlns:a16="http://schemas.microsoft.com/office/drawing/2014/main" id="{5B6114DC-41CB-A642-9007-2EEE6F3AC5A5}"/>
              </a:ext>
            </a:extLst>
          </p:cNvPr>
          <p:cNvSpPr>
            <a:spLocks noGrp="1"/>
          </p:cNvSpPr>
          <p:nvPr>
            <p:ph type="sldNum" sz="quarter" idx="12"/>
          </p:nvPr>
        </p:nvSpPr>
        <p:spPr/>
        <p:txBody>
          <a:bodyPr/>
          <a:lstStyle/>
          <a:p>
            <a:fld id="{81817943-45D5-5949-BC48-405C5101A313}" type="slidenum">
              <a:rPr lang="en-US" smtClean="0"/>
              <a:t>‹#›</a:t>
            </a:fld>
            <a:endParaRPr lang="en-US"/>
          </a:p>
        </p:txBody>
      </p:sp>
      <p:sp>
        <p:nvSpPr>
          <p:cNvPr id="7" name="Rectangle 6">
            <a:extLst>
              <a:ext uri="{FF2B5EF4-FFF2-40B4-BE49-F238E27FC236}">
                <a16:creationId xmlns:a16="http://schemas.microsoft.com/office/drawing/2014/main" id="{B9FB2F30-F991-3E46-9F45-9EB242E0563F}"/>
              </a:ext>
            </a:extLst>
          </p:cNvPr>
          <p:cNvSpPr/>
          <p:nvPr userDrawn="1"/>
        </p:nvSpPr>
        <p:spPr>
          <a:xfrm>
            <a:off x="0" y="0"/>
            <a:ext cx="2414588" cy="17430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D87E672B-A631-7141-A87D-735F3811B1A7}"/>
              </a:ext>
            </a:extLst>
          </p:cNvPr>
          <p:cNvPicPr>
            <a:picLocks noChangeAspect="1"/>
          </p:cNvPicPr>
          <p:nvPr userDrawn="1"/>
        </p:nvPicPr>
        <p:blipFill>
          <a:blip r:embed="rId2"/>
          <a:stretch>
            <a:fillRect/>
          </a:stretch>
        </p:blipFill>
        <p:spPr>
          <a:xfrm>
            <a:off x="5183274" y="242888"/>
            <a:ext cx="1825452" cy="1333141"/>
          </a:xfrm>
          <a:prstGeom prst="rect">
            <a:avLst/>
          </a:prstGeom>
        </p:spPr>
      </p:pic>
      <p:sp>
        <p:nvSpPr>
          <p:cNvPr id="9" name="Rectangle 8">
            <a:extLst>
              <a:ext uri="{FF2B5EF4-FFF2-40B4-BE49-F238E27FC236}">
                <a16:creationId xmlns:a16="http://schemas.microsoft.com/office/drawing/2014/main" id="{0E15276A-1DF6-5146-B9E4-A70F82CA52F8}"/>
              </a:ext>
            </a:extLst>
          </p:cNvPr>
          <p:cNvSpPr/>
          <p:nvPr userDrawn="1"/>
        </p:nvSpPr>
        <p:spPr>
          <a:xfrm>
            <a:off x="4857750" y="1417708"/>
            <a:ext cx="2476500" cy="338554"/>
          </a:xfrm>
          <a:prstGeom prst="rect">
            <a:avLst/>
          </a:prstGeom>
        </p:spPr>
        <p:txBody>
          <a:bodyPr wrap="square">
            <a:spAutoFit/>
          </a:bodyPr>
          <a:lstStyle/>
          <a:p>
            <a:pPr algn="ctr"/>
            <a:r>
              <a:rPr lang="ar-KW" sz="1600" b="1" dirty="0">
                <a:solidFill>
                  <a:schemeClr val="accent1">
                    <a:lumMod val="75000"/>
                  </a:schemeClr>
                </a:solidFill>
              </a:rPr>
              <a:t>أكاديمية آيات للعلوم الإسلامية </a:t>
            </a:r>
            <a:endParaRPr lang="en-US" sz="1600" dirty="0">
              <a:solidFill>
                <a:schemeClr val="accent1">
                  <a:lumMod val="75000"/>
                </a:schemeClr>
              </a:solidFill>
            </a:endParaRPr>
          </a:p>
        </p:txBody>
      </p:sp>
      <p:sp>
        <p:nvSpPr>
          <p:cNvPr id="10" name="TextBox 9">
            <a:extLst>
              <a:ext uri="{FF2B5EF4-FFF2-40B4-BE49-F238E27FC236}">
                <a16:creationId xmlns:a16="http://schemas.microsoft.com/office/drawing/2014/main" id="{4284228C-CBC9-294A-8A19-4479F85C2695}"/>
              </a:ext>
            </a:extLst>
          </p:cNvPr>
          <p:cNvSpPr txBox="1"/>
          <p:nvPr userDrawn="1"/>
        </p:nvSpPr>
        <p:spPr>
          <a:xfrm>
            <a:off x="0" y="1791401"/>
            <a:ext cx="12192000" cy="36933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rtl="1"/>
            <a:r>
              <a:rPr lang="en-US" sz="1800" b="1" dirty="0"/>
              <a:t>LANG 161E </a:t>
            </a:r>
            <a:r>
              <a:rPr lang="ar-SA" sz="1800" b="1" dirty="0"/>
              <a:t> – مادة اللغة العربية – المحاضرة الأولى</a:t>
            </a:r>
            <a:endParaRPr lang="en-US" sz="1600" dirty="0"/>
          </a:p>
        </p:txBody>
      </p:sp>
    </p:spTree>
    <p:extLst>
      <p:ext uri="{BB962C8B-B14F-4D97-AF65-F5344CB8AC3E}">
        <p14:creationId xmlns:p14="http://schemas.microsoft.com/office/powerpoint/2010/main" val="5173694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6AE2AE-6837-2442-A1BC-9114D4647A3B}"/>
              </a:ext>
            </a:extLst>
          </p:cNvPr>
          <p:cNvSpPr>
            <a:spLocks noGrp="1"/>
          </p:cNvSpPr>
          <p:nvPr>
            <p:ph type="title"/>
          </p:nvPr>
        </p:nvSpPr>
        <p:spPr/>
        <p:txBody>
          <a:bodyPr/>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Vertical Text Placeholder 2">
            <a:extLst>
              <a:ext uri="{FF2B5EF4-FFF2-40B4-BE49-F238E27FC236}">
                <a16:creationId xmlns:a16="http://schemas.microsoft.com/office/drawing/2014/main" id="{7E2CBFDC-9D6B-7F4D-8374-024733E7B508}"/>
              </a:ext>
            </a:extLst>
          </p:cNvPr>
          <p:cNvSpPr>
            <a:spLocks noGrp="1"/>
          </p:cNvSpPr>
          <p:nvPr>
            <p:ph type="body" orient="vert" idx="1"/>
          </p:nvPr>
        </p:nvSpPr>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5457D277-D175-DB4B-96DC-9C5967C382FC}"/>
              </a:ext>
            </a:extLst>
          </p:cNvPr>
          <p:cNvSpPr>
            <a:spLocks noGrp="1"/>
          </p:cNvSpPr>
          <p:nvPr>
            <p:ph type="dt" sz="half" idx="10"/>
          </p:nvPr>
        </p:nvSpPr>
        <p:spPr/>
        <p:txBody>
          <a:bodyPr/>
          <a:lstStyle/>
          <a:p>
            <a:fld id="{DB3D8A66-BA4B-B547-93D7-511957FAFDEB}" type="datetime1">
              <a:rPr lang="en-CA" smtClean="0"/>
              <a:t>2020-09-22</a:t>
            </a:fld>
            <a:endParaRPr lang="en-US"/>
          </a:p>
        </p:txBody>
      </p:sp>
      <p:sp>
        <p:nvSpPr>
          <p:cNvPr id="6" name="Slide Number Placeholder 5">
            <a:extLst>
              <a:ext uri="{FF2B5EF4-FFF2-40B4-BE49-F238E27FC236}">
                <a16:creationId xmlns:a16="http://schemas.microsoft.com/office/drawing/2014/main" id="{C1EA58A0-DFEC-8649-B92F-0D9B40E10960}"/>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2506622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75E7044-F905-3B46-8ED8-674EA1CB1167}"/>
              </a:ext>
            </a:extLst>
          </p:cNvPr>
          <p:cNvSpPr>
            <a:spLocks noGrp="1"/>
          </p:cNvSpPr>
          <p:nvPr>
            <p:ph type="title" orient="vert"/>
          </p:nvPr>
        </p:nvSpPr>
        <p:spPr>
          <a:xfrm>
            <a:off x="8724900" y="365125"/>
            <a:ext cx="2628900" cy="5811838"/>
          </a:xfrm>
        </p:spPr>
        <p:txBody>
          <a:bodyPr vert="eaVert"/>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Vertical Text Placeholder 2">
            <a:extLst>
              <a:ext uri="{FF2B5EF4-FFF2-40B4-BE49-F238E27FC236}">
                <a16:creationId xmlns:a16="http://schemas.microsoft.com/office/drawing/2014/main" id="{1C9A897D-22B2-5B49-A749-7B4A2038D337}"/>
              </a:ext>
            </a:extLst>
          </p:cNvPr>
          <p:cNvSpPr>
            <a:spLocks noGrp="1"/>
          </p:cNvSpPr>
          <p:nvPr>
            <p:ph type="body" orient="vert" idx="1"/>
          </p:nvPr>
        </p:nvSpPr>
        <p:spPr>
          <a:xfrm>
            <a:off x="838200" y="365125"/>
            <a:ext cx="7734300" cy="5811838"/>
          </a:xfr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753B39CC-45C2-9C42-B9FD-1560CFC01A8F}"/>
              </a:ext>
            </a:extLst>
          </p:cNvPr>
          <p:cNvSpPr>
            <a:spLocks noGrp="1"/>
          </p:cNvSpPr>
          <p:nvPr>
            <p:ph type="dt" sz="half" idx="10"/>
          </p:nvPr>
        </p:nvSpPr>
        <p:spPr/>
        <p:txBody>
          <a:bodyPr/>
          <a:lstStyle/>
          <a:p>
            <a:fld id="{06A3E764-3DBC-484A-A93B-3C4E1B8DE87F}" type="datetime1">
              <a:rPr lang="en-CA" smtClean="0"/>
              <a:t>2020-09-22</a:t>
            </a:fld>
            <a:endParaRPr lang="en-US"/>
          </a:p>
        </p:txBody>
      </p:sp>
      <p:sp>
        <p:nvSpPr>
          <p:cNvPr id="6" name="Slide Number Placeholder 5">
            <a:extLst>
              <a:ext uri="{FF2B5EF4-FFF2-40B4-BE49-F238E27FC236}">
                <a16:creationId xmlns:a16="http://schemas.microsoft.com/office/drawing/2014/main" id="{5779713C-CBAF-1743-AE99-4AEC41559FAB}"/>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197822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145FC0-A9B9-4640-B515-4DA13EE3C7DD}"/>
              </a:ext>
            </a:extLst>
          </p:cNvPr>
          <p:cNvSpPr>
            <a:spLocks noGrp="1"/>
          </p:cNvSpPr>
          <p:nvPr>
            <p:ph type="title"/>
          </p:nvPr>
        </p:nvSpPr>
        <p:spPr/>
        <p:txBody>
          <a:bodyPr/>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0674FB1E-5B18-314A-A977-86FD63C004E9}"/>
              </a:ext>
            </a:extLst>
          </p:cNvPr>
          <p:cNvSpPr>
            <a:spLocks noGrp="1"/>
          </p:cNvSpPr>
          <p:nvPr>
            <p:ph idx="1"/>
          </p:nvPr>
        </p:nvSpPr>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a:latin typeface="Arial" panose="020B0604020202020204" pitchFamily="34" charset="0"/>
                <a:cs typeface="Arial" panose="020B0604020202020204" pitchFamily="34" charset="0"/>
              </a:defRPr>
            </a:lvl2pPr>
            <a:lvl3pPr>
              <a:lnSpc>
                <a:spcPct val="150000"/>
              </a:lnSpc>
              <a:defRPr>
                <a:latin typeface="Arial" panose="020B0604020202020204" pitchFamily="34" charset="0"/>
                <a:cs typeface="Arial" panose="020B0604020202020204" pitchFamily="34" charset="0"/>
              </a:defRPr>
            </a:lvl3pPr>
            <a:lvl4pPr>
              <a:lnSpc>
                <a:spcPct val="150000"/>
              </a:lnSpc>
              <a:defRPr>
                <a:latin typeface="Arial" panose="020B0604020202020204" pitchFamily="34" charset="0"/>
                <a:cs typeface="Arial" panose="020B0604020202020204" pitchFamily="34" charset="0"/>
              </a:defRPr>
            </a:lvl4pPr>
            <a:lvl5pPr>
              <a:lnSpc>
                <a:spcPct val="150000"/>
              </a:lnSpc>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529E7F04-DD03-814D-9305-C61B59A3F51D}"/>
              </a:ext>
            </a:extLst>
          </p:cNvPr>
          <p:cNvSpPr>
            <a:spLocks noGrp="1"/>
          </p:cNvSpPr>
          <p:nvPr>
            <p:ph type="dt" sz="half" idx="10"/>
          </p:nvPr>
        </p:nvSpPr>
        <p:spPr/>
        <p:txBody>
          <a:bodyPr/>
          <a:lstStyle/>
          <a:p>
            <a:fld id="{B1F58DC7-5299-9241-B58C-B3B677802FE9}" type="datetime1">
              <a:rPr lang="en-CA" smtClean="0"/>
              <a:t>2020-09-22</a:t>
            </a:fld>
            <a:endParaRPr lang="en-US"/>
          </a:p>
        </p:txBody>
      </p:sp>
      <p:sp>
        <p:nvSpPr>
          <p:cNvPr id="6" name="Slide Number Placeholder 5">
            <a:extLst>
              <a:ext uri="{FF2B5EF4-FFF2-40B4-BE49-F238E27FC236}">
                <a16:creationId xmlns:a16="http://schemas.microsoft.com/office/drawing/2014/main" id="{F79C47B0-93BE-914F-80C1-40B37FB46DAD}"/>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91698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7C9B3F-EC7D-3946-B416-0F352B9C364F}"/>
              </a:ext>
            </a:extLst>
          </p:cNvPr>
          <p:cNvSpPr>
            <a:spLocks noGrp="1"/>
          </p:cNvSpPr>
          <p:nvPr>
            <p:ph type="title"/>
          </p:nvPr>
        </p:nvSpPr>
        <p:spPr>
          <a:xfrm>
            <a:off x="831850" y="1709738"/>
            <a:ext cx="10515600" cy="2852737"/>
          </a:xfrm>
        </p:spPr>
        <p:txBody>
          <a:bodyPr anchor="b">
            <a:normAutofit/>
          </a:bodyPr>
          <a:lstStyle>
            <a:lvl1pPr>
              <a:defRPr sz="5400" b="1">
                <a:latin typeface="Arial" panose="020B0604020202020204" pitchFamily="34" charset="0"/>
                <a:cs typeface="Arial" panose="020B0604020202020204" pitchFamily="34" charset="0"/>
              </a:defRPr>
            </a:lvl1pPr>
          </a:lstStyle>
          <a:p>
            <a:r>
              <a:rPr lang="en-US" dirty="0"/>
              <a:t>Click to edit Master title style</a:t>
            </a:r>
          </a:p>
        </p:txBody>
      </p:sp>
      <p:sp>
        <p:nvSpPr>
          <p:cNvPr id="3" name="Text Placeholder 2">
            <a:extLst>
              <a:ext uri="{FF2B5EF4-FFF2-40B4-BE49-F238E27FC236}">
                <a16:creationId xmlns:a16="http://schemas.microsoft.com/office/drawing/2014/main" id="{69241F04-B6C2-0D43-A7A6-B55C53D360A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a:extLst>
              <a:ext uri="{FF2B5EF4-FFF2-40B4-BE49-F238E27FC236}">
                <a16:creationId xmlns:a16="http://schemas.microsoft.com/office/drawing/2014/main" id="{0EDAF989-14F6-A241-9FCB-0E11C68FDF63}"/>
              </a:ext>
            </a:extLst>
          </p:cNvPr>
          <p:cNvSpPr>
            <a:spLocks noGrp="1"/>
          </p:cNvSpPr>
          <p:nvPr>
            <p:ph type="dt" sz="half" idx="10"/>
          </p:nvPr>
        </p:nvSpPr>
        <p:spPr/>
        <p:txBody>
          <a:bodyPr/>
          <a:lstStyle/>
          <a:p>
            <a:fld id="{F4E4D1B1-740E-3C49-A311-54C3556A4E34}" type="datetime1">
              <a:rPr lang="en-CA" smtClean="0"/>
              <a:t>2020-09-22</a:t>
            </a:fld>
            <a:endParaRPr lang="en-US"/>
          </a:p>
        </p:txBody>
      </p:sp>
      <p:sp>
        <p:nvSpPr>
          <p:cNvPr id="6" name="Slide Number Placeholder 5">
            <a:extLst>
              <a:ext uri="{FF2B5EF4-FFF2-40B4-BE49-F238E27FC236}">
                <a16:creationId xmlns:a16="http://schemas.microsoft.com/office/drawing/2014/main" id="{642CAFE2-23A3-164C-870A-6F3B0D01CB64}"/>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4079366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2880CB-33FB-1641-B6E8-60B84234CD45}"/>
              </a:ext>
            </a:extLst>
          </p:cNvPr>
          <p:cNvSpPr>
            <a:spLocks noGrp="1"/>
          </p:cNvSpPr>
          <p:nvPr>
            <p:ph type="title"/>
          </p:nvPr>
        </p:nvSpPr>
        <p:spPr/>
        <p:txBody>
          <a:bodyPr/>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D1CF7B3B-64CD-3E46-B485-4383D0721D4D}"/>
              </a:ext>
            </a:extLst>
          </p:cNvPr>
          <p:cNvSpPr>
            <a:spLocks noGrp="1"/>
          </p:cNvSpPr>
          <p:nvPr>
            <p:ph sz="half" idx="1"/>
          </p:nvPr>
        </p:nvSpPr>
        <p:spPr>
          <a:xfrm>
            <a:off x="838200" y="1825625"/>
            <a:ext cx="5181600" cy="4351338"/>
          </a:xfrm>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a:lvl2pPr>
            <a:lvl3pPr>
              <a:lnSpc>
                <a:spcPct val="150000"/>
              </a:lnSpc>
              <a:defRPr/>
            </a:lvl3pPr>
            <a:lvl4pPr>
              <a:lnSpc>
                <a:spcPct val="150000"/>
              </a:lnSpc>
              <a:defRPr/>
            </a:lvl4pPr>
            <a:lvl5pPr>
              <a:lnSpc>
                <a:spcPct val="150000"/>
              </a:lnSpc>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7E7360BB-1721-1243-A3A8-4E4EA25D43AD}"/>
              </a:ext>
            </a:extLst>
          </p:cNvPr>
          <p:cNvSpPr>
            <a:spLocks noGrp="1"/>
          </p:cNvSpPr>
          <p:nvPr>
            <p:ph sz="half" idx="2"/>
          </p:nvPr>
        </p:nvSpPr>
        <p:spPr>
          <a:xfrm>
            <a:off x="6172200" y="1825625"/>
            <a:ext cx="5181600" cy="4351338"/>
          </a:xfrm>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a:lvl2pPr>
            <a:lvl3pPr>
              <a:lnSpc>
                <a:spcPct val="150000"/>
              </a:lnSpc>
              <a:defRPr/>
            </a:lvl3pPr>
            <a:lvl4pPr>
              <a:lnSpc>
                <a:spcPct val="150000"/>
              </a:lnSpc>
              <a:defRPr/>
            </a:lvl4pPr>
            <a:lvl5pPr>
              <a:lnSpc>
                <a:spcPct val="150000"/>
              </a:lnSpc>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2B4C016F-5F6F-8542-9F0D-9EAEC616F3AF}"/>
              </a:ext>
            </a:extLst>
          </p:cNvPr>
          <p:cNvSpPr>
            <a:spLocks noGrp="1"/>
          </p:cNvSpPr>
          <p:nvPr>
            <p:ph type="dt" sz="half" idx="10"/>
          </p:nvPr>
        </p:nvSpPr>
        <p:spPr/>
        <p:txBody>
          <a:bodyPr/>
          <a:lstStyle/>
          <a:p>
            <a:fld id="{359AB8A7-B79F-3248-A502-6965C0869732}" type="datetime1">
              <a:rPr lang="en-CA" smtClean="0"/>
              <a:t>2020-09-22</a:t>
            </a:fld>
            <a:endParaRPr lang="en-US"/>
          </a:p>
        </p:txBody>
      </p:sp>
      <p:sp>
        <p:nvSpPr>
          <p:cNvPr id="7" name="Slide Number Placeholder 6">
            <a:extLst>
              <a:ext uri="{FF2B5EF4-FFF2-40B4-BE49-F238E27FC236}">
                <a16:creationId xmlns:a16="http://schemas.microsoft.com/office/drawing/2014/main" id="{19B3060D-9617-164B-B5E8-47A916169A27}"/>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1398736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2CF653-D96B-8C46-AF61-30129124DA21}"/>
              </a:ext>
            </a:extLst>
          </p:cNvPr>
          <p:cNvSpPr>
            <a:spLocks noGrp="1"/>
          </p:cNvSpPr>
          <p:nvPr>
            <p:ph type="title"/>
          </p:nvPr>
        </p:nvSpPr>
        <p:spPr>
          <a:xfrm>
            <a:off x="839788" y="365125"/>
            <a:ext cx="10515600" cy="1325563"/>
          </a:xfrm>
        </p:spPr>
        <p:txBody>
          <a:bodyPr/>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Text Placeholder 2">
            <a:extLst>
              <a:ext uri="{FF2B5EF4-FFF2-40B4-BE49-F238E27FC236}">
                <a16:creationId xmlns:a16="http://schemas.microsoft.com/office/drawing/2014/main" id="{B1E641E5-82E4-FA49-828A-2AB111A7400B}"/>
              </a:ext>
            </a:extLst>
          </p:cNvPr>
          <p:cNvSpPr>
            <a:spLocks noGrp="1"/>
          </p:cNvSpPr>
          <p:nvPr>
            <p:ph type="body" idx="1"/>
          </p:nvPr>
        </p:nvSpPr>
        <p:spPr>
          <a:xfrm>
            <a:off x="839788" y="1681163"/>
            <a:ext cx="5157787" cy="82391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a:extLst>
              <a:ext uri="{FF2B5EF4-FFF2-40B4-BE49-F238E27FC236}">
                <a16:creationId xmlns:a16="http://schemas.microsoft.com/office/drawing/2014/main" id="{74DE58A4-B422-7A4B-8947-BE3D74206522}"/>
              </a:ext>
            </a:extLst>
          </p:cNvPr>
          <p:cNvSpPr>
            <a:spLocks noGrp="1"/>
          </p:cNvSpPr>
          <p:nvPr>
            <p:ph sz="half" idx="2"/>
          </p:nvPr>
        </p:nvSpPr>
        <p:spPr>
          <a:xfrm>
            <a:off x="839788" y="2505075"/>
            <a:ext cx="5157787" cy="3684588"/>
          </a:xfrm>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a:latin typeface="Arial" panose="020B0604020202020204" pitchFamily="34" charset="0"/>
                <a:cs typeface="Arial" panose="020B0604020202020204" pitchFamily="34" charset="0"/>
              </a:defRPr>
            </a:lvl2pPr>
            <a:lvl3pPr>
              <a:lnSpc>
                <a:spcPct val="150000"/>
              </a:lnSpc>
              <a:defRPr>
                <a:latin typeface="Arial" panose="020B0604020202020204" pitchFamily="34" charset="0"/>
                <a:cs typeface="Arial" panose="020B0604020202020204" pitchFamily="34" charset="0"/>
              </a:defRPr>
            </a:lvl3pPr>
            <a:lvl4pPr>
              <a:lnSpc>
                <a:spcPct val="150000"/>
              </a:lnSpc>
              <a:defRPr>
                <a:latin typeface="Arial" panose="020B0604020202020204" pitchFamily="34" charset="0"/>
                <a:cs typeface="Arial" panose="020B0604020202020204" pitchFamily="34" charset="0"/>
              </a:defRPr>
            </a:lvl4pPr>
            <a:lvl5pPr>
              <a:lnSpc>
                <a:spcPct val="150000"/>
              </a:lnSpc>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07818CB2-114C-A84B-896B-DE4CFD3DA74A}"/>
              </a:ext>
            </a:extLst>
          </p:cNvPr>
          <p:cNvSpPr>
            <a:spLocks noGrp="1"/>
          </p:cNvSpPr>
          <p:nvPr>
            <p:ph type="body" sz="quarter" idx="3"/>
          </p:nvPr>
        </p:nvSpPr>
        <p:spPr>
          <a:xfrm>
            <a:off x="6172200" y="1681163"/>
            <a:ext cx="5183188" cy="82391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a:extLst>
              <a:ext uri="{FF2B5EF4-FFF2-40B4-BE49-F238E27FC236}">
                <a16:creationId xmlns:a16="http://schemas.microsoft.com/office/drawing/2014/main" id="{54160736-D458-244F-B35D-B512E35A459A}"/>
              </a:ext>
            </a:extLst>
          </p:cNvPr>
          <p:cNvSpPr>
            <a:spLocks noGrp="1"/>
          </p:cNvSpPr>
          <p:nvPr>
            <p:ph sz="quarter" idx="4"/>
          </p:nvPr>
        </p:nvSpPr>
        <p:spPr>
          <a:xfrm>
            <a:off x="6172200" y="2505075"/>
            <a:ext cx="5183188" cy="3684588"/>
          </a:xfrm>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a:latin typeface="Arial" panose="020B0604020202020204" pitchFamily="34" charset="0"/>
                <a:cs typeface="Arial" panose="020B0604020202020204" pitchFamily="34" charset="0"/>
              </a:defRPr>
            </a:lvl2pPr>
            <a:lvl3pPr>
              <a:lnSpc>
                <a:spcPct val="150000"/>
              </a:lnSpc>
              <a:defRPr>
                <a:latin typeface="Arial" panose="020B0604020202020204" pitchFamily="34" charset="0"/>
                <a:cs typeface="Arial" panose="020B0604020202020204" pitchFamily="34" charset="0"/>
              </a:defRPr>
            </a:lvl3pPr>
            <a:lvl4pPr>
              <a:lnSpc>
                <a:spcPct val="150000"/>
              </a:lnSpc>
              <a:defRPr>
                <a:latin typeface="Arial" panose="020B0604020202020204" pitchFamily="34" charset="0"/>
                <a:cs typeface="Arial" panose="020B0604020202020204" pitchFamily="34" charset="0"/>
              </a:defRPr>
            </a:lvl4pPr>
            <a:lvl5pPr>
              <a:lnSpc>
                <a:spcPct val="150000"/>
              </a:lnSpc>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401D7E34-3479-E347-AEAA-F0C02C613481}"/>
              </a:ext>
            </a:extLst>
          </p:cNvPr>
          <p:cNvSpPr>
            <a:spLocks noGrp="1"/>
          </p:cNvSpPr>
          <p:nvPr>
            <p:ph type="dt" sz="half" idx="10"/>
          </p:nvPr>
        </p:nvSpPr>
        <p:spPr/>
        <p:txBody>
          <a:bodyPr/>
          <a:lstStyle/>
          <a:p>
            <a:fld id="{6DCAF997-D451-CD4A-BFD7-06CAD8CBF9F1}" type="datetime1">
              <a:rPr lang="en-CA" smtClean="0"/>
              <a:t>2020-09-22</a:t>
            </a:fld>
            <a:endParaRPr lang="en-US"/>
          </a:p>
        </p:txBody>
      </p:sp>
      <p:sp>
        <p:nvSpPr>
          <p:cNvPr id="9" name="Slide Number Placeholder 8">
            <a:extLst>
              <a:ext uri="{FF2B5EF4-FFF2-40B4-BE49-F238E27FC236}">
                <a16:creationId xmlns:a16="http://schemas.microsoft.com/office/drawing/2014/main" id="{A9059348-B6CD-CB46-A549-1D98AA7C5502}"/>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38694564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590E9-B859-834C-BC13-D849EAE24913}"/>
              </a:ext>
            </a:extLst>
          </p:cNvPr>
          <p:cNvSpPr>
            <a:spLocks noGrp="1"/>
          </p:cNvSpPr>
          <p:nvPr>
            <p:ph type="title"/>
          </p:nvPr>
        </p:nvSpPr>
        <p:spPr/>
        <p:txBody>
          <a:bodyPr/>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Date Placeholder 2">
            <a:extLst>
              <a:ext uri="{FF2B5EF4-FFF2-40B4-BE49-F238E27FC236}">
                <a16:creationId xmlns:a16="http://schemas.microsoft.com/office/drawing/2014/main" id="{7DA819D0-11DE-5F47-9EEC-29D6C0F7AF3E}"/>
              </a:ext>
            </a:extLst>
          </p:cNvPr>
          <p:cNvSpPr>
            <a:spLocks noGrp="1"/>
          </p:cNvSpPr>
          <p:nvPr>
            <p:ph type="dt" sz="half" idx="10"/>
          </p:nvPr>
        </p:nvSpPr>
        <p:spPr/>
        <p:txBody>
          <a:bodyPr/>
          <a:lstStyle/>
          <a:p>
            <a:fld id="{2B184C43-BE7F-6343-9CA1-CC42DB3C2657}" type="datetime1">
              <a:rPr lang="en-CA" smtClean="0"/>
              <a:t>2020-09-22</a:t>
            </a:fld>
            <a:endParaRPr lang="en-US"/>
          </a:p>
        </p:txBody>
      </p:sp>
      <p:sp>
        <p:nvSpPr>
          <p:cNvPr id="5" name="Slide Number Placeholder 4">
            <a:extLst>
              <a:ext uri="{FF2B5EF4-FFF2-40B4-BE49-F238E27FC236}">
                <a16:creationId xmlns:a16="http://schemas.microsoft.com/office/drawing/2014/main" id="{7C13DA10-DD14-C846-8679-312362A37D7D}"/>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35671465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48DDE56-378C-DE42-92CC-12F4AC1C3505}"/>
              </a:ext>
            </a:extLst>
          </p:cNvPr>
          <p:cNvSpPr>
            <a:spLocks noGrp="1"/>
          </p:cNvSpPr>
          <p:nvPr>
            <p:ph type="dt" sz="half" idx="10"/>
          </p:nvPr>
        </p:nvSpPr>
        <p:spPr/>
        <p:txBody>
          <a:bodyPr/>
          <a:lstStyle/>
          <a:p>
            <a:fld id="{D45CBFF9-7807-D640-971F-B9C921639AE7}" type="datetime1">
              <a:rPr lang="en-CA" smtClean="0"/>
              <a:t>2020-09-22</a:t>
            </a:fld>
            <a:endParaRPr lang="en-US"/>
          </a:p>
        </p:txBody>
      </p:sp>
      <p:sp>
        <p:nvSpPr>
          <p:cNvPr id="4" name="Slide Number Placeholder 3">
            <a:extLst>
              <a:ext uri="{FF2B5EF4-FFF2-40B4-BE49-F238E27FC236}">
                <a16:creationId xmlns:a16="http://schemas.microsoft.com/office/drawing/2014/main" id="{3FC394FC-8EF0-5D44-9B50-EFCE5480B988}"/>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3893174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3D2A63-5C6C-AC44-9795-2F13E042BC27}"/>
              </a:ext>
            </a:extLst>
          </p:cNvPr>
          <p:cNvSpPr>
            <a:spLocks noGrp="1"/>
          </p:cNvSpPr>
          <p:nvPr>
            <p:ph type="title"/>
          </p:nvPr>
        </p:nvSpPr>
        <p:spPr>
          <a:xfrm>
            <a:off x="839788" y="457200"/>
            <a:ext cx="3932237" cy="1600200"/>
          </a:xfrm>
        </p:spPr>
        <p:txBody>
          <a:bodyPr anchor="b"/>
          <a:lstStyle>
            <a:lvl1pPr>
              <a:defRPr sz="3200">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BD10FBF5-C6E9-6C4B-B057-ACC6A8CDD56C}"/>
              </a:ext>
            </a:extLst>
          </p:cNvPr>
          <p:cNvSpPr>
            <a:spLocks noGrp="1"/>
          </p:cNvSpPr>
          <p:nvPr>
            <p:ph idx="1"/>
          </p:nvPr>
        </p:nvSpPr>
        <p:spPr>
          <a:xfrm>
            <a:off x="5183188" y="987425"/>
            <a:ext cx="6172200" cy="4873625"/>
          </a:xfrm>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sz="2400">
                <a:latin typeface="Arial" panose="020B0604020202020204" pitchFamily="34" charset="0"/>
                <a:cs typeface="Arial" panose="020B0604020202020204" pitchFamily="34" charset="0"/>
              </a:defRPr>
            </a:lvl2pPr>
            <a:lvl3pPr>
              <a:lnSpc>
                <a:spcPct val="150000"/>
              </a:lnSpc>
              <a:defRPr sz="2200">
                <a:latin typeface="Arial" panose="020B0604020202020204" pitchFamily="34" charset="0"/>
                <a:cs typeface="Arial" panose="020B0604020202020204" pitchFamily="34" charset="0"/>
              </a:defRPr>
            </a:lvl3pPr>
            <a:lvl4pPr>
              <a:lnSpc>
                <a:spcPct val="150000"/>
              </a:lnSpc>
              <a:defRPr sz="2000">
                <a:latin typeface="Arial" panose="020B0604020202020204" pitchFamily="34" charset="0"/>
                <a:cs typeface="Arial" panose="020B0604020202020204" pitchFamily="34" charset="0"/>
              </a:defRPr>
            </a:lvl4pPr>
            <a:lvl5pPr>
              <a:lnSpc>
                <a:spcPct val="150000"/>
              </a:lnSpc>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FD7C874F-99B6-CD4D-B53D-10FB287F609B}"/>
              </a:ext>
            </a:extLst>
          </p:cNvPr>
          <p:cNvSpPr>
            <a:spLocks noGrp="1"/>
          </p:cNvSpPr>
          <p:nvPr>
            <p:ph type="body" sz="half" idx="2"/>
          </p:nvPr>
        </p:nvSpPr>
        <p:spPr>
          <a:xfrm>
            <a:off x="839788" y="2057400"/>
            <a:ext cx="3932237" cy="3811588"/>
          </a:xfr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5" name="Date Placeholder 4">
            <a:extLst>
              <a:ext uri="{FF2B5EF4-FFF2-40B4-BE49-F238E27FC236}">
                <a16:creationId xmlns:a16="http://schemas.microsoft.com/office/drawing/2014/main" id="{9DE4ABB4-4D2D-9D49-957C-7580A649AC1A}"/>
              </a:ext>
            </a:extLst>
          </p:cNvPr>
          <p:cNvSpPr>
            <a:spLocks noGrp="1"/>
          </p:cNvSpPr>
          <p:nvPr>
            <p:ph type="dt" sz="half" idx="10"/>
          </p:nvPr>
        </p:nvSpPr>
        <p:spPr/>
        <p:txBody>
          <a:bodyPr/>
          <a:lstStyle/>
          <a:p>
            <a:fld id="{72110FC2-9F2F-CA45-A32C-45BF441A8B04}" type="datetime1">
              <a:rPr lang="en-CA" smtClean="0"/>
              <a:t>2020-09-22</a:t>
            </a:fld>
            <a:endParaRPr lang="en-US"/>
          </a:p>
        </p:txBody>
      </p:sp>
      <p:sp>
        <p:nvSpPr>
          <p:cNvPr id="7" name="Slide Number Placeholder 6">
            <a:extLst>
              <a:ext uri="{FF2B5EF4-FFF2-40B4-BE49-F238E27FC236}">
                <a16:creationId xmlns:a16="http://schemas.microsoft.com/office/drawing/2014/main" id="{1816012D-9F74-BD40-9998-D5F5EEC877E2}"/>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39681799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DB166-B8BE-2341-A8FF-FCBA8314384D}"/>
              </a:ext>
            </a:extLst>
          </p:cNvPr>
          <p:cNvSpPr>
            <a:spLocks noGrp="1"/>
          </p:cNvSpPr>
          <p:nvPr>
            <p:ph type="title"/>
          </p:nvPr>
        </p:nvSpPr>
        <p:spPr>
          <a:xfrm>
            <a:off x="839788" y="457200"/>
            <a:ext cx="3932237" cy="1600200"/>
          </a:xfrm>
        </p:spPr>
        <p:txBody>
          <a:bodyPr anchor="b"/>
          <a:lstStyle>
            <a:lvl1pPr>
              <a:defRPr sz="3200">
                <a:latin typeface="Arial" panose="020B0604020202020204" pitchFamily="34" charset="0"/>
                <a:cs typeface="Arial" panose="020B0604020202020204" pitchFamily="34" charset="0"/>
              </a:defRPr>
            </a:lvl1pPr>
          </a:lstStyle>
          <a:p>
            <a:r>
              <a:rPr lang="en-US" dirty="0"/>
              <a:t>Click to edit Master title style</a:t>
            </a:r>
          </a:p>
        </p:txBody>
      </p:sp>
      <p:sp>
        <p:nvSpPr>
          <p:cNvPr id="3" name="Picture Placeholder 2">
            <a:extLst>
              <a:ext uri="{FF2B5EF4-FFF2-40B4-BE49-F238E27FC236}">
                <a16:creationId xmlns:a16="http://schemas.microsoft.com/office/drawing/2014/main" id="{3BC9ED83-8A95-4345-B818-4D0A62DFC44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indent="0" algn="l" defTabSz="914400" rtl="0" eaLnBrk="1" latinLnBrk="0" hangingPunct="1">
              <a:lnSpc>
                <a:spcPct val="90000"/>
              </a:lnSpc>
              <a:spcBef>
                <a:spcPts val="1000"/>
              </a:spcBef>
              <a:buFont typeface="Arial" panose="020B0604020202020204" pitchFamily="34" charset="0"/>
              <a:buNone/>
            </a:pPr>
            <a:endParaRPr lang="en-US" dirty="0"/>
          </a:p>
        </p:txBody>
      </p:sp>
      <p:sp>
        <p:nvSpPr>
          <p:cNvPr id="4" name="Text Placeholder 3">
            <a:extLst>
              <a:ext uri="{FF2B5EF4-FFF2-40B4-BE49-F238E27FC236}">
                <a16:creationId xmlns:a16="http://schemas.microsoft.com/office/drawing/2014/main" id="{58A9E75F-2331-F541-92EE-2F0A8F46EB9E}"/>
              </a:ext>
            </a:extLst>
          </p:cNvPr>
          <p:cNvSpPr>
            <a:spLocks noGrp="1"/>
          </p:cNvSpPr>
          <p:nvPr>
            <p:ph type="body" sz="half" idx="2"/>
          </p:nvPr>
        </p:nvSpPr>
        <p:spPr>
          <a:xfrm>
            <a:off x="839788" y="2057400"/>
            <a:ext cx="3932237" cy="3811588"/>
          </a:xfr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5" name="Date Placeholder 4">
            <a:extLst>
              <a:ext uri="{FF2B5EF4-FFF2-40B4-BE49-F238E27FC236}">
                <a16:creationId xmlns:a16="http://schemas.microsoft.com/office/drawing/2014/main" id="{A8E2E840-97AD-154A-8D0E-22D4700C725E}"/>
              </a:ext>
            </a:extLst>
          </p:cNvPr>
          <p:cNvSpPr>
            <a:spLocks noGrp="1"/>
          </p:cNvSpPr>
          <p:nvPr>
            <p:ph type="dt" sz="half" idx="10"/>
          </p:nvPr>
        </p:nvSpPr>
        <p:spPr/>
        <p:txBody>
          <a:bodyPr/>
          <a:lstStyle/>
          <a:p>
            <a:fld id="{759E206D-EB4D-964A-A567-0195B566DE41}" type="datetime1">
              <a:rPr lang="en-CA" smtClean="0"/>
              <a:t>2020-09-22</a:t>
            </a:fld>
            <a:endParaRPr lang="en-US"/>
          </a:p>
        </p:txBody>
      </p:sp>
      <p:sp>
        <p:nvSpPr>
          <p:cNvPr id="7" name="Slide Number Placeholder 6">
            <a:extLst>
              <a:ext uri="{FF2B5EF4-FFF2-40B4-BE49-F238E27FC236}">
                <a16:creationId xmlns:a16="http://schemas.microsoft.com/office/drawing/2014/main" id="{E676EA82-1D92-024E-8482-37F3E1C89E55}"/>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19386873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856189A4-05F0-E045-AC33-155DCAA6BD15}"/>
              </a:ext>
            </a:extLst>
          </p:cNvPr>
          <p:cNvSpPr txBox="1"/>
          <p:nvPr userDrawn="1"/>
        </p:nvSpPr>
        <p:spPr>
          <a:xfrm>
            <a:off x="1" y="6519446"/>
            <a:ext cx="12192000" cy="36933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rtl="1"/>
            <a:r>
              <a:rPr lang="ar-KW" sz="1800" b="1" dirty="0"/>
              <a:t>أكاديمية آيات للعلوم الإسلامية      </a:t>
            </a:r>
            <a:r>
              <a:rPr lang="en-US" sz="1600" dirty="0"/>
              <a:t>www.ayaatacademy.ca     </a:t>
            </a:r>
          </a:p>
        </p:txBody>
      </p:sp>
      <p:sp>
        <p:nvSpPr>
          <p:cNvPr id="2" name="Title Placeholder 1">
            <a:extLst>
              <a:ext uri="{FF2B5EF4-FFF2-40B4-BE49-F238E27FC236}">
                <a16:creationId xmlns:a16="http://schemas.microsoft.com/office/drawing/2014/main" id="{2CF4E62B-6930-4B47-8E28-4D0EBE8085A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97111ACB-CCE0-8A40-B222-57747BE8BA9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9478417C-0319-084A-94FE-49E28A305009}"/>
              </a:ext>
            </a:extLst>
          </p:cNvPr>
          <p:cNvSpPr>
            <a:spLocks noGrp="1"/>
          </p:cNvSpPr>
          <p:nvPr>
            <p:ph type="dt" sz="half" idx="2"/>
          </p:nvPr>
        </p:nvSpPr>
        <p:spPr>
          <a:xfrm>
            <a:off x="838200" y="6527806"/>
            <a:ext cx="2743200" cy="365125"/>
          </a:xfrm>
          <a:prstGeom prst="rect">
            <a:avLst/>
          </a:prstGeom>
        </p:spPr>
        <p:txBody>
          <a:bodyPr vert="horz" lIns="91440" tIns="45720" rIns="91440" bIns="45720" rtlCol="0" anchor="ctr"/>
          <a:lstStyle>
            <a:lvl1pPr algn="l">
              <a:defRPr sz="1800" b="1">
                <a:solidFill>
                  <a:schemeClr val="bg1"/>
                </a:solidFill>
                <a:latin typeface="Arial" panose="020B0604020202020204" pitchFamily="34" charset="0"/>
                <a:cs typeface="Arial" panose="020B0604020202020204" pitchFamily="34" charset="0"/>
              </a:defRPr>
            </a:lvl1pPr>
          </a:lstStyle>
          <a:p>
            <a:fld id="{F859429C-CF35-9249-8D66-6AF2AABB73FB}" type="datetime1">
              <a:rPr lang="en-CA" smtClean="0"/>
              <a:t>2020-09-22</a:t>
            </a:fld>
            <a:endParaRPr lang="en-US" dirty="0"/>
          </a:p>
        </p:txBody>
      </p:sp>
      <p:sp>
        <p:nvSpPr>
          <p:cNvPr id="6" name="Slide Number Placeholder 5">
            <a:extLst>
              <a:ext uri="{FF2B5EF4-FFF2-40B4-BE49-F238E27FC236}">
                <a16:creationId xmlns:a16="http://schemas.microsoft.com/office/drawing/2014/main" id="{C51E4D2D-A1A7-9C49-8DE3-152D5B2A009C}"/>
              </a:ext>
            </a:extLst>
          </p:cNvPr>
          <p:cNvSpPr>
            <a:spLocks noGrp="1"/>
          </p:cNvSpPr>
          <p:nvPr>
            <p:ph type="sldNum" sz="quarter" idx="4"/>
          </p:nvPr>
        </p:nvSpPr>
        <p:spPr>
          <a:xfrm>
            <a:off x="8610600" y="6527806"/>
            <a:ext cx="2743200" cy="365125"/>
          </a:xfrm>
          <a:prstGeom prst="rect">
            <a:avLst/>
          </a:prstGeom>
        </p:spPr>
        <p:txBody>
          <a:bodyPr vert="horz" lIns="91440" tIns="45720" rIns="91440" bIns="45720" rtlCol="0" anchor="ctr"/>
          <a:lstStyle>
            <a:lvl1pPr algn="r">
              <a:defRPr sz="1800" b="1">
                <a:solidFill>
                  <a:schemeClr val="bg1"/>
                </a:solidFill>
                <a:latin typeface="Arial" panose="020B0604020202020204" pitchFamily="34" charset="0"/>
                <a:cs typeface="Arial" panose="020B0604020202020204" pitchFamily="34" charset="0"/>
              </a:defRPr>
            </a:lvl1pPr>
          </a:lstStyle>
          <a:p>
            <a:fld id="{81817943-45D5-5949-BC48-405C5101A313}" type="slidenum">
              <a:rPr lang="en-US" smtClean="0"/>
              <a:pPr/>
              <a:t>‹#›</a:t>
            </a:fld>
            <a:endParaRPr lang="en-US" dirty="0"/>
          </a:p>
        </p:txBody>
      </p:sp>
      <p:pic>
        <p:nvPicPr>
          <p:cNvPr id="7" name="Picture 6">
            <a:extLst>
              <a:ext uri="{FF2B5EF4-FFF2-40B4-BE49-F238E27FC236}">
                <a16:creationId xmlns:a16="http://schemas.microsoft.com/office/drawing/2014/main" id="{161100F1-BC82-2C40-8AD5-ED18BE99D6FA}"/>
              </a:ext>
            </a:extLst>
          </p:cNvPr>
          <p:cNvPicPr>
            <a:picLocks noChangeAspect="1"/>
          </p:cNvPicPr>
          <p:nvPr userDrawn="1"/>
        </p:nvPicPr>
        <p:blipFill>
          <a:blip r:embed="rId13"/>
          <a:stretch>
            <a:fillRect/>
          </a:stretch>
        </p:blipFill>
        <p:spPr>
          <a:xfrm>
            <a:off x="196523" y="132864"/>
            <a:ext cx="1825452" cy="1333141"/>
          </a:xfrm>
          <a:prstGeom prst="rect">
            <a:avLst/>
          </a:prstGeom>
        </p:spPr>
      </p:pic>
      <p:sp>
        <p:nvSpPr>
          <p:cNvPr id="8" name="Rectangle 7">
            <a:extLst>
              <a:ext uri="{FF2B5EF4-FFF2-40B4-BE49-F238E27FC236}">
                <a16:creationId xmlns:a16="http://schemas.microsoft.com/office/drawing/2014/main" id="{AC40EE06-4653-1649-9DC3-4134ADAEE20A}"/>
              </a:ext>
            </a:extLst>
          </p:cNvPr>
          <p:cNvSpPr/>
          <p:nvPr userDrawn="1"/>
        </p:nvSpPr>
        <p:spPr>
          <a:xfrm>
            <a:off x="-129001" y="1307684"/>
            <a:ext cx="2476500" cy="338554"/>
          </a:xfrm>
          <a:prstGeom prst="rect">
            <a:avLst/>
          </a:prstGeom>
        </p:spPr>
        <p:txBody>
          <a:bodyPr wrap="square">
            <a:spAutoFit/>
          </a:bodyPr>
          <a:lstStyle/>
          <a:p>
            <a:pPr algn="ctr"/>
            <a:r>
              <a:rPr lang="ar-KW" sz="1600" b="1" dirty="0">
                <a:solidFill>
                  <a:schemeClr val="accent1">
                    <a:lumMod val="75000"/>
                  </a:schemeClr>
                </a:solidFill>
              </a:rPr>
              <a:t>أكاديمية آيات للعلوم الإسلامية </a:t>
            </a:r>
            <a:endParaRPr lang="en-US" sz="1600" dirty="0">
              <a:solidFill>
                <a:schemeClr val="accent1">
                  <a:lumMod val="75000"/>
                </a:schemeClr>
              </a:solidFill>
            </a:endParaRPr>
          </a:p>
        </p:txBody>
      </p:sp>
    </p:spTree>
    <p:extLst>
      <p:ext uri="{BB962C8B-B14F-4D97-AF65-F5344CB8AC3E}">
        <p14:creationId xmlns:p14="http://schemas.microsoft.com/office/powerpoint/2010/main" val="14284065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8D5548-C89A-1F44-B046-3AC8385071C3}"/>
              </a:ext>
            </a:extLst>
          </p:cNvPr>
          <p:cNvSpPr>
            <a:spLocks noGrp="1"/>
          </p:cNvSpPr>
          <p:nvPr>
            <p:ph type="ctrTitle"/>
          </p:nvPr>
        </p:nvSpPr>
        <p:spPr>
          <a:xfrm>
            <a:off x="1524000" y="2804324"/>
            <a:ext cx="9144000" cy="1249351"/>
          </a:xfrm>
        </p:spPr>
        <p:txBody>
          <a:bodyPr>
            <a:normAutofit/>
          </a:bodyPr>
          <a:lstStyle/>
          <a:p>
            <a:r>
              <a:rPr lang="ar-SA" dirty="0">
                <a:solidFill>
                  <a:srgbClr val="0070C0"/>
                </a:solidFill>
              </a:rPr>
              <a:t>مدخل إلى هذا المقرر</a:t>
            </a:r>
            <a:endParaRPr lang="en-US" dirty="0">
              <a:solidFill>
                <a:srgbClr val="0070C0"/>
              </a:solidFill>
            </a:endParaRPr>
          </a:p>
        </p:txBody>
      </p:sp>
      <p:sp>
        <p:nvSpPr>
          <p:cNvPr id="3" name="Subtitle 2">
            <a:extLst>
              <a:ext uri="{FF2B5EF4-FFF2-40B4-BE49-F238E27FC236}">
                <a16:creationId xmlns:a16="http://schemas.microsoft.com/office/drawing/2014/main" id="{47BE6263-52BA-8E43-9969-41582C6388DB}"/>
              </a:ext>
            </a:extLst>
          </p:cNvPr>
          <p:cNvSpPr>
            <a:spLocks noGrp="1"/>
          </p:cNvSpPr>
          <p:nvPr>
            <p:ph type="subTitle" idx="1"/>
          </p:nvPr>
        </p:nvSpPr>
        <p:spPr>
          <a:xfrm>
            <a:off x="1524000" y="4502174"/>
            <a:ext cx="9144000" cy="522276"/>
          </a:xfrm>
        </p:spPr>
        <p:txBody>
          <a:bodyPr>
            <a:normAutofit lnSpcReduction="10000"/>
          </a:bodyPr>
          <a:lstStyle/>
          <a:p>
            <a:pPr marL="0" indent="0" algn="ctr" defTabSz="914400" rtl="1" eaLnBrk="1" latinLnBrk="0" hangingPunct="1">
              <a:lnSpc>
                <a:spcPct val="90000"/>
              </a:lnSpc>
              <a:spcBef>
                <a:spcPts val="1000"/>
              </a:spcBef>
              <a:buFont typeface="Arial" panose="020B0604020202020204" pitchFamily="34" charset="0"/>
              <a:buNone/>
            </a:pPr>
            <a:r>
              <a:rPr lang="ar-SA" sz="3200" b="1" dirty="0">
                <a:solidFill>
                  <a:srgbClr val="FF552D"/>
                </a:solidFill>
              </a:rPr>
              <a:t>د. عبد الله هريدي</a:t>
            </a:r>
            <a:endParaRPr lang="en-US" sz="3200" dirty="0">
              <a:solidFill>
                <a:srgbClr val="FF552D"/>
              </a:solidFill>
            </a:endParaRPr>
          </a:p>
        </p:txBody>
      </p:sp>
      <p:sp>
        <p:nvSpPr>
          <p:cNvPr id="4" name="Date Placeholder 3">
            <a:extLst>
              <a:ext uri="{FF2B5EF4-FFF2-40B4-BE49-F238E27FC236}">
                <a16:creationId xmlns:a16="http://schemas.microsoft.com/office/drawing/2014/main" id="{BD114235-1DE1-9F49-9245-B11AEED727D5}"/>
              </a:ext>
            </a:extLst>
          </p:cNvPr>
          <p:cNvSpPr>
            <a:spLocks noGrp="1"/>
          </p:cNvSpPr>
          <p:nvPr>
            <p:ph type="dt" sz="half" idx="10"/>
          </p:nvPr>
        </p:nvSpPr>
        <p:spPr/>
        <p:txBody>
          <a:bodyPr/>
          <a:lstStyle/>
          <a:p>
            <a:fld id="{0C06065F-1338-AD4E-B903-5D61FB6BDB5C}" type="datetime1">
              <a:rPr lang="en-CA" smtClean="0"/>
              <a:t>2020-09-22</a:t>
            </a:fld>
            <a:endParaRPr lang="en-US"/>
          </a:p>
        </p:txBody>
      </p:sp>
      <p:sp>
        <p:nvSpPr>
          <p:cNvPr id="5" name="Slide Number Placeholder 4">
            <a:extLst>
              <a:ext uri="{FF2B5EF4-FFF2-40B4-BE49-F238E27FC236}">
                <a16:creationId xmlns:a16="http://schemas.microsoft.com/office/drawing/2014/main" id="{7F70CC7B-69F3-EA46-AFE9-BC65DF8DE8B6}"/>
              </a:ext>
            </a:extLst>
          </p:cNvPr>
          <p:cNvSpPr>
            <a:spLocks noGrp="1"/>
          </p:cNvSpPr>
          <p:nvPr>
            <p:ph type="sldNum" sz="quarter" idx="12"/>
          </p:nvPr>
        </p:nvSpPr>
        <p:spPr/>
        <p:txBody>
          <a:bodyPr/>
          <a:lstStyle/>
          <a:p>
            <a:fld id="{81817943-45D5-5949-BC48-405C5101A313}" type="slidenum">
              <a:rPr lang="en-US" smtClean="0"/>
              <a:t>1</a:t>
            </a:fld>
            <a:endParaRPr lang="en-US"/>
          </a:p>
        </p:txBody>
      </p:sp>
    </p:spTree>
    <p:extLst>
      <p:ext uri="{BB962C8B-B14F-4D97-AF65-F5344CB8AC3E}">
        <p14:creationId xmlns:p14="http://schemas.microsoft.com/office/powerpoint/2010/main" val="1701208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0BAED-E3B8-1049-B15B-55DBF8987E50}"/>
              </a:ext>
            </a:extLst>
          </p:cNvPr>
          <p:cNvSpPr>
            <a:spLocks noGrp="1"/>
          </p:cNvSpPr>
          <p:nvPr>
            <p:ph type="title"/>
          </p:nvPr>
        </p:nvSpPr>
        <p:spPr/>
        <p:txBody>
          <a:bodyPr>
            <a:normAutofit/>
          </a:bodyPr>
          <a:lstStyle/>
          <a:p>
            <a:pPr algn="r" defTabSz="914400" rtl="1" eaLnBrk="1" latinLnBrk="0" hangingPunct="1">
              <a:lnSpc>
                <a:spcPct val="90000"/>
              </a:lnSpc>
              <a:spcBef>
                <a:spcPct val="0"/>
              </a:spcBef>
              <a:buNone/>
            </a:pPr>
            <a:r>
              <a:rPr lang="ar-SA" sz="5400" u="sng" dirty="0">
                <a:solidFill>
                  <a:srgbClr val="0070C0"/>
                </a:solidFill>
                <a:latin typeface="Arabic Typesetting" panose="03020402040406030203" pitchFamily="66" charset="-78"/>
                <a:cs typeface="Arabic Typesetting" panose="03020402040406030203" pitchFamily="66" charset="-78"/>
              </a:rPr>
              <a:t>النقاط الرئيسة</a:t>
            </a:r>
            <a:endParaRPr lang="en-US" sz="5400" u="sng" dirty="0">
              <a:solidFill>
                <a:srgbClr val="0070C0"/>
              </a:solidFill>
              <a:latin typeface="Arabic Typesetting" panose="03020402040406030203" pitchFamily="66" charset="-78"/>
              <a:cs typeface="Arabic Typesetting" panose="03020402040406030203" pitchFamily="66" charset="-78"/>
            </a:endParaRPr>
          </a:p>
        </p:txBody>
      </p:sp>
      <p:sp>
        <p:nvSpPr>
          <p:cNvPr id="3" name="Content Placeholder 2">
            <a:extLst>
              <a:ext uri="{FF2B5EF4-FFF2-40B4-BE49-F238E27FC236}">
                <a16:creationId xmlns:a16="http://schemas.microsoft.com/office/drawing/2014/main" id="{6EE6213F-BB81-D944-B8CE-65805947A897}"/>
              </a:ext>
            </a:extLst>
          </p:cNvPr>
          <p:cNvSpPr>
            <a:spLocks noGrp="1"/>
          </p:cNvSpPr>
          <p:nvPr>
            <p:ph idx="1"/>
          </p:nvPr>
        </p:nvSpPr>
        <p:spPr>
          <a:xfrm>
            <a:off x="6891130" y="1825625"/>
            <a:ext cx="4462670" cy="4351338"/>
          </a:xfrm>
        </p:spPr>
        <p:txBody>
          <a:bodyPr>
            <a:normAutofit lnSpcReduction="10000"/>
          </a:bodyPr>
          <a:lstStyle/>
          <a:p>
            <a:pPr marL="228600" indent="-228600" algn="r" defTabSz="914400" rtl="1" eaLnBrk="1" latinLnBrk="0" hangingPunct="1">
              <a:lnSpc>
                <a:spcPct val="150000"/>
              </a:lnSpc>
              <a:spcBef>
                <a:spcPts val="1000"/>
              </a:spcBef>
              <a:buFont typeface="Arial" panose="020B0604020202020204" pitchFamily="34" charset="0"/>
              <a:buChar char="•"/>
            </a:pPr>
            <a:r>
              <a:rPr lang="ar-SA" b="1" dirty="0">
                <a:solidFill>
                  <a:srgbClr val="0070C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مدخل إلى مقرر اللغة العربية</a:t>
            </a:r>
          </a:p>
          <a:p>
            <a:pPr lvl="1">
              <a:lnSpc>
                <a:spcPct val="120000"/>
              </a:lnSpc>
              <a:spcAft>
                <a:spcPts val="800"/>
              </a:spcAft>
            </a:pPr>
            <a:r>
              <a:rPr lang="ar-SA" sz="2600" b="1" dirty="0">
                <a:solidFill>
                  <a:srgbClr val="FF552D"/>
                </a:solidFill>
                <a:latin typeface="Traditional Arabic" panose="02020603050405020304" pitchFamily="18" charset="-78"/>
                <a:cs typeface="Traditional Arabic" panose="02020603050405020304" pitchFamily="18" charset="-78"/>
              </a:rPr>
              <a:t>ماهية اللغة العربية وفصيلتها اللغوية.</a:t>
            </a:r>
          </a:p>
          <a:p>
            <a:pPr lvl="1">
              <a:lnSpc>
                <a:spcPct val="120000"/>
              </a:lnSpc>
              <a:spcAft>
                <a:spcPts val="800"/>
              </a:spcAft>
            </a:pPr>
            <a:r>
              <a:rPr lang="ar-SA" sz="2600" b="1" dirty="0">
                <a:solidFill>
                  <a:srgbClr val="FF552D"/>
                </a:solidFill>
                <a:latin typeface="Traditional Arabic" panose="02020603050405020304" pitchFamily="18" charset="-78"/>
                <a:cs typeface="Traditional Arabic" panose="02020603050405020304" pitchFamily="18" charset="-78"/>
              </a:rPr>
              <a:t>أهداف هذا المقرر.</a:t>
            </a:r>
          </a:p>
          <a:p>
            <a:pPr marL="228600" indent="-228600" algn="r" defTabSz="914400" rtl="1" eaLnBrk="1" latinLnBrk="0" hangingPunct="1">
              <a:lnSpc>
                <a:spcPct val="150000"/>
              </a:lnSpc>
              <a:spcBef>
                <a:spcPts val="1000"/>
              </a:spcBef>
              <a:buFont typeface="Arial" panose="020B0604020202020204" pitchFamily="34" charset="0"/>
              <a:buChar char="•"/>
            </a:pPr>
            <a:r>
              <a:rPr lang="ar-SA" b="1" dirty="0">
                <a:solidFill>
                  <a:srgbClr val="0070C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أقسام هذا المقرر</a:t>
            </a:r>
          </a:p>
          <a:p>
            <a:pPr lvl="1">
              <a:lnSpc>
                <a:spcPct val="120000"/>
              </a:lnSpc>
              <a:spcAft>
                <a:spcPts val="800"/>
              </a:spcAft>
            </a:pPr>
            <a:r>
              <a:rPr lang="ar-SA" sz="2600" b="1" dirty="0">
                <a:solidFill>
                  <a:srgbClr val="FF552D"/>
                </a:solidFill>
                <a:latin typeface="Traditional Arabic" panose="02020603050405020304" pitchFamily="18" charset="-78"/>
                <a:cs typeface="Traditional Arabic" panose="02020603050405020304" pitchFamily="18" charset="-78"/>
              </a:rPr>
              <a:t>النحو العربي</a:t>
            </a:r>
          </a:p>
          <a:p>
            <a:pPr lvl="1">
              <a:lnSpc>
                <a:spcPct val="120000"/>
              </a:lnSpc>
              <a:spcAft>
                <a:spcPts val="800"/>
              </a:spcAft>
            </a:pPr>
            <a:r>
              <a:rPr lang="ar-SA" sz="2600" b="1" dirty="0">
                <a:solidFill>
                  <a:srgbClr val="FF552D"/>
                </a:solidFill>
                <a:latin typeface="Traditional Arabic" panose="02020603050405020304" pitchFamily="18" charset="-78"/>
                <a:cs typeface="Traditional Arabic" panose="02020603050405020304" pitchFamily="18" charset="-78"/>
              </a:rPr>
              <a:t>الإملاء والترقيم</a:t>
            </a:r>
          </a:p>
          <a:p>
            <a:pPr lvl="1">
              <a:lnSpc>
                <a:spcPct val="120000"/>
              </a:lnSpc>
              <a:spcAft>
                <a:spcPts val="800"/>
              </a:spcAft>
            </a:pPr>
            <a:r>
              <a:rPr lang="ar-SA" sz="2600" b="1" dirty="0">
                <a:solidFill>
                  <a:srgbClr val="FF552D"/>
                </a:solidFill>
                <a:latin typeface="Traditional Arabic" panose="02020603050405020304" pitchFamily="18" charset="-78"/>
                <a:cs typeface="Traditional Arabic" panose="02020603050405020304" pitchFamily="18" charset="-78"/>
              </a:rPr>
              <a:t>الأدب العربي</a:t>
            </a:r>
          </a:p>
        </p:txBody>
      </p:sp>
      <p:sp>
        <p:nvSpPr>
          <p:cNvPr id="4" name="Date Placeholder 3">
            <a:extLst>
              <a:ext uri="{FF2B5EF4-FFF2-40B4-BE49-F238E27FC236}">
                <a16:creationId xmlns:a16="http://schemas.microsoft.com/office/drawing/2014/main" id="{0FF626B8-DE6D-6542-8DDA-EB761F6D5372}"/>
              </a:ext>
            </a:extLst>
          </p:cNvPr>
          <p:cNvSpPr>
            <a:spLocks noGrp="1"/>
          </p:cNvSpPr>
          <p:nvPr>
            <p:ph type="dt" sz="half" idx="10"/>
          </p:nvPr>
        </p:nvSpPr>
        <p:spPr/>
        <p:txBody>
          <a:bodyPr/>
          <a:lstStyle/>
          <a:p>
            <a:fld id="{A9A40FED-A4C5-4F44-A889-638281D21CB2}" type="datetime1">
              <a:rPr lang="en-CA" smtClean="0"/>
              <a:t>2020-09-22</a:t>
            </a:fld>
            <a:endParaRPr lang="en-US"/>
          </a:p>
        </p:txBody>
      </p:sp>
      <p:sp>
        <p:nvSpPr>
          <p:cNvPr id="5" name="Slide Number Placeholder 4">
            <a:extLst>
              <a:ext uri="{FF2B5EF4-FFF2-40B4-BE49-F238E27FC236}">
                <a16:creationId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2</a:t>
            </a:fld>
            <a:endParaRPr lang="en-US"/>
          </a:p>
        </p:txBody>
      </p:sp>
      <p:sp>
        <p:nvSpPr>
          <p:cNvPr id="6" name="Content Placeholder 2">
            <a:extLst>
              <a:ext uri="{FF2B5EF4-FFF2-40B4-BE49-F238E27FC236}">
                <a16:creationId xmlns:a16="http://schemas.microsoft.com/office/drawing/2014/main" id="{103E52ED-23C7-4403-8640-A4C2751D7F45}"/>
              </a:ext>
            </a:extLst>
          </p:cNvPr>
          <p:cNvSpPr txBox="1">
            <a:spLocks/>
          </p:cNvSpPr>
          <p:nvPr/>
        </p:nvSpPr>
        <p:spPr>
          <a:xfrm>
            <a:off x="629478" y="1825625"/>
            <a:ext cx="4462670" cy="4351338"/>
          </a:xfrm>
          <a:prstGeom prst="rect">
            <a:avLst/>
          </a:prstGeom>
        </p:spPr>
        <p:txBody>
          <a:bodyPr vert="horz" lIns="91440" tIns="45720" rIns="91440" bIns="45720" rtlCol="0">
            <a:normAutofit/>
          </a:bodyPr>
          <a:lstStyle>
            <a:lvl1pPr marL="228600" indent="-228600" algn="r" defTabSz="914400" rtl="1" eaLnBrk="1" latinLnBrk="0" hangingPunct="1">
              <a:lnSpc>
                <a:spcPct val="150000"/>
              </a:lnSpc>
              <a:spcBef>
                <a:spcPts val="1000"/>
              </a:spcBef>
              <a:buFont typeface="Arial" panose="020B0604020202020204" pitchFamily="34" charset="0"/>
              <a:buChar char="•"/>
              <a:defRPr sz="2600" kern="1200">
                <a:solidFill>
                  <a:schemeClr val="tx1"/>
                </a:solidFill>
                <a:latin typeface="Arial" panose="020B0604020202020204" pitchFamily="34" charset="0"/>
                <a:ea typeface="+mn-ea"/>
                <a:cs typeface="Arial" panose="020B0604020202020204" pitchFamily="34" charset="0"/>
              </a:defRPr>
            </a:lvl1pPr>
            <a:lvl2pPr marL="685800" indent="-228600" algn="r" defTabSz="914400" rtl="1" eaLnBrk="1" latinLnBrk="0" hangingPunct="1">
              <a:lnSpc>
                <a:spcPct val="15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r" defTabSz="914400" rtl="1" eaLnBrk="1" latinLnBrk="0" hangingPunct="1">
              <a:lnSpc>
                <a:spcPct val="15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r" defTabSz="914400" rtl="1" eaLnBrk="1" latinLnBrk="0" hangingPunct="1">
              <a:lnSpc>
                <a:spcPct val="15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r" defTabSz="914400" rtl="1" eaLnBrk="1" latinLnBrk="0" hangingPunct="1">
              <a:lnSpc>
                <a:spcPct val="15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ar-SA" b="1" dirty="0">
                <a:solidFill>
                  <a:srgbClr val="0070C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المحاضرة الأولى: الجملة المفيدة</a:t>
            </a:r>
          </a:p>
          <a:p>
            <a:pPr lvl="1">
              <a:lnSpc>
                <a:spcPct val="100000"/>
              </a:lnSpc>
              <a:spcAft>
                <a:spcPts val="800"/>
              </a:spcAft>
            </a:pPr>
            <a:r>
              <a:rPr lang="ar-SA" b="1" dirty="0">
                <a:solidFill>
                  <a:srgbClr val="FF552D"/>
                </a:solidFill>
                <a:effectLst/>
                <a:latin typeface="Traditional Arabic" panose="02020603050405020304" pitchFamily="18" charset="-78"/>
                <a:ea typeface="Times New Roman" panose="02020603050405020304" pitchFamily="18" charset="0"/>
                <a:cs typeface="Traditional Arabic" panose="02020603050405020304" pitchFamily="18" charset="-78"/>
              </a:rPr>
              <a:t>الأمثلة:</a:t>
            </a:r>
            <a:endParaRPr lang="en-US" b="1" dirty="0">
              <a:solidFill>
                <a:srgbClr val="FF552D"/>
              </a:solidFill>
              <a:effectLst/>
              <a:latin typeface="Traditional Arabic" panose="02020603050405020304" pitchFamily="18" charset="-78"/>
              <a:ea typeface="Times New Roman" panose="02020603050405020304" pitchFamily="18" charset="0"/>
              <a:cs typeface="Traditional Arabic" panose="02020603050405020304" pitchFamily="18" charset="-78"/>
            </a:endParaRPr>
          </a:p>
          <a:p>
            <a:pPr lvl="1">
              <a:lnSpc>
                <a:spcPct val="100000"/>
              </a:lnSpc>
              <a:spcAft>
                <a:spcPts val="800"/>
              </a:spcAft>
            </a:pPr>
            <a:r>
              <a:rPr lang="ar-SA" b="1" dirty="0">
                <a:solidFill>
                  <a:srgbClr val="FF552D"/>
                </a:solidFill>
                <a:effectLst/>
                <a:latin typeface="Traditional Arabic" panose="02020603050405020304" pitchFamily="18" charset="-78"/>
                <a:ea typeface="Times New Roman" panose="02020603050405020304" pitchFamily="18" charset="0"/>
                <a:cs typeface="Traditional Arabic" panose="02020603050405020304" pitchFamily="18" charset="-78"/>
              </a:rPr>
              <a:t>الشرح:</a:t>
            </a:r>
            <a:endParaRPr lang="en-US" b="1" dirty="0">
              <a:solidFill>
                <a:srgbClr val="FF552D"/>
              </a:solidFill>
              <a:effectLst/>
              <a:latin typeface="Traditional Arabic" panose="02020603050405020304" pitchFamily="18" charset="-78"/>
              <a:ea typeface="Times New Roman" panose="02020603050405020304" pitchFamily="18" charset="0"/>
              <a:cs typeface="Traditional Arabic" panose="02020603050405020304" pitchFamily="18" charset="-78"/>
            </a:endParaRPr>
          </a:p>
          <a:p>
            <a:pPr lvl="1">
              <a:lnSpc>
                <a:spcPct val="100000"/>
              </a:lnSpc>
              <a:spcAft>
                <a:spcPts val="800"/>
              </a:spcAft>
            </a:pPr>
            <a:r>
              <a:rPr lang="ar-SA" b="1" dirty="0">
                <a:solidFill>
                  <a:srgbClr val="FF552D"/>
                </a:solidFill>
                <a:effectLst/>
                <a:latin typeface="Traditional Arabic" panose="02020603050405020304" pitchFamily="18" charset="-78"/>
                <a:ea typeface="Times New Roman" panose="02020603050405020304" pitchFamily="18" charset="0"/>
                <a:cs typeface="Traditional Arabic" panose="02020603050405020304" pitchFamily="18" charset="-78"/>
              </a:rPr>
              <a:t>القواعد:</a:t>
            </a:r>
            <a:endParaRPr lang="en-US" b="1" dirty="0">
              <a:solidFill>
                <a:srgbClr val="FF552D"/>
              </a:solidFill>
              <a:effectLst/>
              <a:latin typeface="Traditional Arabic" panose="02020603050405020304" pitchFamily="18" charset="-78"/>
              <a:ea typeface="Times New Roman" panose="02020603050405020304" pitchFamily="18" charset="0"/>
              <a:cs typeface="Traditional Arabic" panose="02020603050405020304" pitchFamily="18" charset="-78"/>
            </a:endParaRPr>
          </a:p>
          <a:p>
            <a:pPr lvl="1">
              <a:lnSpc>
                <a:spcPct val="100000"/>
              </a:lnSpc>
              <a:spcAft>
                <a:spcPts val="800"/>
              </a:spcAft>
            </a:pPr>
            <a:r>
              <a:rPr lang="ar-SA" b="1" dirty="0">
                <a:solidFill>
                  <a:srgbClr val="FF552D"/>
                </a:solidFill>
                <a:effectLst/>
                <a:latin typeface="Traditional Arabic" panose="02020603050405020304" pitchFamily="18" charset="-78"/>
                <a:ea typeface="Times New Roman" panose="02020603050405020304" pitchFamily="18" charset="0"/>
                <a:cs typeface="Traditional Arabic" panose="02020603050405020304" pitchFamily="18" charset="-78"/>
              </a:rPr>
              <a:t>التدريبات:</a:t>
            </a:r>
            <a:endParaRPr lang="en-US" b="1" dirty="0">
              <a:solidFill>
                <a:srgbClr val="FF552D"/>
              </a:solidFill>
              <a:effectLst/>
              <a:latin typeface="Traditional Arabic" panose="02020603050405020304" pitchFamily="18" charset="-78"/>
              <a:ea typeface="Times New Roman" panose="02020603050405020304" pitchFamily="18" charset="0"/>
              <a:cs typeface="Traditional Arabic" panose="02020603050405020304" pitchFamily="18" charset="-78"/>
            </a:endParaRPr>
          </a:p>
        </p:txBody>
      </p:sp>
    </p:spTree>
    <p:extLst>
      <p:ext uri="{BB962C8B-B14F-4D97-AF65-F5344CB8AC3E}">
        <p14:creationId xmlns:p14="http://schemas.microsoft.com/office/powerpoint/2010/main" val="30909260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875217C5-5AEA-4C55-B496-6DEDA71CA113}"/>
              </a:ext>
            </a:extLst>
          </p:cNvPr>
          <p:cNvSpPr>
            <a:spLocks noGrp="1"/>
          </p:cNvSpPr>
          <p:nvPr>
            <p:ph type="dt" sz="half" idx="10"/>
          </p:nvPr>
        </p:nvSpPr>
        <p:spPr/>
        <p:txBody>
          <a:bodyPr/>
          <a:lstStyle/>
          <a:p>
            <a:fld id="{B1F58DC7-5299-9241-B58C-B3B677802FE9}" type="datetime1">
              <a:rPr lang="en-CA" smtClean="0"/>
              <a:t>2020-09-22</a:t>
            </a:fld>
            <a:endParaRPr lang="en-US"/>
          </a:p>
        </p:txBody>
      </p:sp>
      <p:sp>
        <p:nvSpPr>
          <p:cNvPr id="5" name="Slide Number Placeholder 4">
            <a:extLst>
              <a:ext uri="{FF2B5EF4-FFF2-40B4-BE49-F238E27FC236}">
                <a16:creationId xmlns:a16="http://schemas.microsoft.com/office/drawing/2014/main" id="{2150386B-89C2-4B5D-94D2-1778FDE817CE}"/>
              </a:ext>
            </a:extLst>
          </p:cNvPr>
          <p:cNvSpPr>
            <a:spLocks noGrp="1"/>
          </p:cNvSpPr>
          <p:nvPr>
            <p:ph type="sldNum" sz="quarter" idx="12"/>
          </p:nvPr>
        </p:nvSpPr>
        <p:spPr/>
        <p:txBody>
          <a:bodyPr/>
          <a:lstStyle/>
          <a:p>
            <a:fld id="{81817943-45D5-5949-BC48-405C5101A313}" type="slidenum">
              <a:rPr lang="en-US" smtClean="0"/>
              <a:t>3</a:t>
            </a:fld>
            <a:endParaRPr lang="en-US"/>
          </a:p>
        </p:txBody>
      </p:sp>
      <p:sp>
        <p:nvSpPr>
          <p:cNvPr id="8" name="Title 1">
            <a:extLst>
              <a:ext uri="{FF2B5EF4-FFF2-40B4-BE49-F238E27FC236}">
                <a16:creationId xmlns:a16="http://schemas.microsoft.com/office/drawing/2014/main" id="{4692A01D-9353-4DCC-89B8-B2FF59EB4A32}"/>
              </a:ext>
            </a:extLst>
          </p:cNvPr>
          <p:cNvSpPr>
            <a:spLocks noGrp="1"/>
          </p:cNvSpPr>
          <p:nvPr>
            <p:ph type="title"/>
          </p:nvPr>
        </p:nvSpPr>
        <p:spPr>
          <a:xfrm>
            <a:off x="838200" y="365125"/>
            <a:ext cx="10515600" cy="1325563"/>
          </a:xfrm>
        </p:spPr>
        <p:txBody>
          <a:bodyPr>
            <a:normAutofit/>
          </a:bodyPr>
          <a:lstStyle/>
          <a:p>
            <a:pPr algn="r" defTabSz="914400" rtl="1" eaLnBrk="1" latinLnBrk="0" hangingPunct="1">
              <a:lnSpc>
                <a:spcPct val="90000"/>
              </a:lnSpc>
              <a:spcBef>
                <a:spcPct val="0"/>
              </a:spcBef>
              <a:buNone/>
            </a:pPr>
            <a:r>
              <a:rPr lang="ar-SA" sz="5400" u="sng" dirty="0">
                <a:solidFill>
                  <a:srgbClr val="0070C0"/>
                </a:solidFill>
                <a:latin typeface="Arabic Typesetting" panose="03020402040406030203" pitchFamily="66" charset="-78"/>
                <a:cs typeface="Arabic Typesetting" panose="03020402040406030203" pitchFamily="66" charset="-78"/>
              </a:rPr>
              <a:t>الأمثلة:</a:t>
            </a:r>
            <a:endParaRPr lang="en-US" sz="5400" u="sng" dirty="0">
              <a:solidFill>
                <a:srgbClr val="0070C0"/>
              </a:solidFill>
              <a:latin typeface="Arabic Typesetting" panose="03020402040406030203" pitchFamily="66" charset="-78"/>
              <a:cs typeface="Arabic Typesetting" panose="03020402040406030203" pitchFamily="66" charset="-78"/>
            </a:endParaRPr>
          </a:p>
        </p:txBody>
      </p:sp>
      <p:sp>
        <p:nvSpPr>
          <p:cNvPr id="9" name="TextBox 8">
            <a:extLst>
              <a:ext uri="{FF2B5EF4-FFF2-40B4-BE49-F238E27FC236}">
                <a16:creationId xmlns:a16="http://schemas.microsoft.com/office/drawing/2014/main" id="{682AAF48-50C5-4B70-B8E0-42F0012E00A4}"/>
              </a:ext>
            </a:extLst>
          </p:cNvPr>
          <p:cNvSpPr txBox="1"/>
          <p:nvPr/>
        </p:nvSpPr>
        <p:spPr>
          <a:xfrm>
            <a:off x="8610600" y="1566952"/>
            <a:ext cx="2829622" cy="3724096"/>
          </a:xfrm>
          <a:prstGeom prst="rect">
            <a:avLst/>
          </a:prstGeom>
          <a:noFill/>
        </p:spPr>
        <p:txBody>
          <a:bodyPr wrap="none" rtlCol="0">
            <a:spAutoFit/>
          </a:bodyPr>
          <a:lstStyle/>
          <a:p>
            <a:pPr algn="r" rtl="1">
              <a:spcAft>
                <a:spcPts val="800"/>
              </a:spcAft>
            </a:pPr>
            <a:r>
              <a:rPr lang="ar-SA" sz="2800" b="1" dirty="0">
                <a:effectLst/>
                <a:latin typeface="Times New Roman" panose="02020603050405020304" pitchFamily="18" charset="0"/>
                <a:ea typeface="Times New Roman" panose="02020603050405020304" pitchFamily="18" charset="0"/>
                <a:cs typeface="Traditional Arabic" panose="02020603050405020304" pitchFamily="18" charset="-78"/>
              </a:rPr>
              <a:t>1- البستان جميل.</a:t>
            </a:r>
            <a:endParaRPr lang="en-US" sz="2800" b="1" dirty="0">
              <a:effectLst/>
              <a:latin typeface="Times New Roman" panose="02020603050405020304" pitchFamily="18" charset="0"/>
              <a:ea typeface="Times New Roman" panose="02020603050405020304" pitchFamily="18" charset="0"/>
            </a:endParaRPr>
          </a:p>
          <a:p>
            <a:pPr algn="r" rtl="1">
              <a:spcAft>
                <a:spcPts val="800"/>
              </a:spcAft>
            </a:pPr>
            <a:r>
              <a:rPr lang="ar-SA" sz="2800" b="1" dirty="0">
                <a:effectLst/>
                <a:latin typeface="Times New Roman" panose="02020603050405020304" pitchFamily="18" charset="0"/>
                <a:ea typeface="Times New Roman" panose="02020603050405020304" pitchFamily="18" charset="0"/>
                <a:cs typeface="Traditional Arabic" panose="02020603050405020304" pitchFamily="18" charset="-78"/>
              </a:rPr>
              <a:t>2- الشمس طالعة.</a:t>
            </a:r>
            <a:endParaRPr lang="en-US" sz="2800" b="1" dirty="0">
              <a:effectLst/>
              <a:latin typeface="Times New Roman" panose="02020603050405020304" pitchFamily="18" charset="0"/>
              <a:ea typeface="Times New Roman" panose="02020603050405020304" pitchFamily="18" charset="0"/>
            </a:endParaRPr>
          </a:p>
          <a:p>
            <a:pPr algn="r" rtl="1">
              <a:spcAft>
                <a:spcPts val="800"/>
              </a:spcAft>
            </a:pPr>
            <a:r>
              <a:rPr lang="ar-SA" sz="2800" b="1" dirty="0">
                <a:effectLst/>
                <a:latin typeface="Times New Roman" panose="02020603050405020304" pitchFamily="18" charset="0"/>
                <a:ea typeface="Times New Roman" panose="02020603050405020304" pitchFamily="18" charset="0"/>
                <a:cs typeface="Traditional Arabic" panose="02020603050405020304" pitchFamily="18" charset="-78"/>
              </a:rPr>
              <a:t>3- شمَّ عليٌّ وردة.</a:t>
            </a:r>
            <a:endParaRPr lang="en-US" sz="2800" b="1" dirty="0">
              <a:effectLst/>
              <a:latin typeface="Times New Roman" panose="02020603050405020304" pitchFamily="18" charset="0"/>
              <a:ea typeface="Times New Roman" panose="02020603050405020304" pitchFamily="18" charset="0"/>
            </a:endParaRPr>
          </a:p>
          <a:p>
            <a:pPr algn="r" rtl="1">
              <a:spcAft>
                <a:spcPts val="800"/>
              </a:spcAft>
            </a:pPr>
            <a:r>
              <a:rPr lang="ar-SA" sz="2800" b="1" dirty="0">
                <a:effectLst/>
                <a:latin typeface="Times New Roman" panose="02020603050405020304" pitchFamily="18" charset="0"/>
                <a:ea typeface="Times New Roman" panose="02020603050405020304" pitchFamily="18" charset="0"/>
                <a:cs typeface="Traditional Arabic" panose="02020603050405020304" pitchFamily="18" charset="-78"/>
              </a:rPr>
              <a:t>4- قطف محمد زهرة.</a:t>
            </a:r>
            <a:endParaRPr lang="en-US" sz="2800" b="1" dirty="0">
              <a:effectLst/>
              <a:latin typeface="Times New Roman" panose="02020603050405020304" pitchFamily="18" charset="0"/>
              <a:ea typeface="Times New Roman" panose="02020603050405020304" pitchFamily="18" charset="0"/>
            </a:endParaRPr>
          </a:p>
          <a:p>
            <a:pPr algn="r" rtl="1">
              <a:spcAft>
                <a:spcPts val="800"/>
              </a:spcAft>
            </a:pPr>
            <a:r>
              <a:rPr lang="ar-SA" sz="2800" b="1" dirty="0">
                <a:effectLst/>
                <a:latin typeface="Times New Roman" panose="02020603050405020304" pitchFamily="18" charset="0"/>
                <a:ea typeface="Times New Roman" panose="02020603050405020304" pitchFamily="18" charset="0"/>
                <a:cs typeface="Traditional Arabic" panose="02020603050405020304" pitchFamily="18" charset="-78"/>
              </a:rPr>
              <a:t>5- يعيش السمك في الماء.</a:t>
            </a:r>
            <a:endParaRPr lang="en-US" sz="2800" b="1" dirty="0">
              <a:effectLst/>
              <a:latin typeface="Times New Roman" panose="02020603050405020304" pitchFamily="18" charset="0"/>
              <a:ea typeface="Times New Roman" panose="02020603050405020304" pitchFamily="18" charset="0"/>
            </a:endParaRPr>
          </a:p>
          <a:p>
            <a:pPr algn="r" rtl="1">
              <a:spcAft>
                <a:spcPts val="800"/>
              </a:spcAft>
            </a:pPr>
            <a:r>
              <a:rPr lang="ar-SA" sz="2800" b="1" dirty="0">
                <a:effectLst/>
                <a:latin typeface="Times New Roman" panose="02020603050405020304" pitchFamily="18" charset="0"/>
                <a:ea typeface="Times New Roman" panose="02020603050405020304" pitchFamily="18" charset="0"/>
                <a:cs typeface="Traditional Arabic" panose="02020603050405020304" pitchFamily="18" charset="-78"/>
              </a:rPr>
              <a:t>6- يكثر النخيل في مصر.</a:t>
            </a:r>
            <a:endParaRPr lang="en-US" sz="2800" b="1" dirty="0">
              <a:effectLst/>
              <a:latin typeface="Times New Roman" panose="02020603050405020304" pitchFamily="18" charset="0"/>
              <a:ea typeface="Times New Roman" panose="02020603050405020304" pitchFamily="18" charset="0"/>
            </a:endParaRPr>
          </a:p>
          <a:p>
            <a:endParaRPr lang="en-US" sz="2800" b="1" dirty="0"/>
          </a:p>
        </p:txBody>
      </p:sp>
    </p:spTree>
    <p:extLst>
      <p:ext uri="{BB962C8B-B14F-4D97-AF65-F5344CB8AC3E}">
        <p14:creationId xmlns:p14="http://schemas.microsoft.com/office/powerpoint/2010/main" val="17544852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875217C5-5AEA-4C55-B496-6DEDA71CA113}"/>
              </a:ext>
            </a:extLst>
          </p:cNvPr>
          <p:cNvSpPr>
            <a:spLocks noGrp="1"/>
          </p:cNvSpPr>
          <p:nvPr>
            <p:ph type="dt" sz="half" idx="10"/>
          </p:nvPr>
        </p:nvSpPr>
        <p:spPr/>
        <p:txBody>
          <a:bodyPr/>
          <a:lstStyle/>
          <a:p>
            <a:fld id="{B1F58DC7-5299-9241-B58C-B3B677802FE9}" type="datetime1">
              <a:rPr lang="en-CA" smtClean="0"/>
              <a:t>2020-09-22</a:t>
            </a:fld>
            <a:endParaRPr lang="en-US"/>
          </a:p>
        </p:txBody>
      </p:sp>
      <p:sp>
        <p:nvSpPr>
          <p:cNvPr id="5" name="Slide Number Placeholder 4">
            <a:extLst>
              <a:ext uri="{FF2B5EF4-FFF2-40B4-BE49-F238E27FC236}">
                <a16:creationId xmlns:a16="http://schemas.microsoft.com/office/drawing/2014/main" id="{2150386B-89C2-4B5D-94D2-1778FDE817CE}"/>
              </a:ext>
            </a:extLst>
          </p:cNvPr>
          <p:cNvSpPr>
            <a:spLocks noGrp="1"/>
          </p:cNvSpPr>
          <p:nvPr>
            <p:ph type="sldNum" sz="quarter" idx="12"/>
          </p:nvPr>
        </p:nvSpPr>
        <p:spPr/>
        <p:txBody>
          <a:bodyPr/>
          <a:lstStyle/>
          <a:p>
            <a:fld id="{81817943-45D5-5949-BC48-405C5101A313}" type="slidenum">
              <a:rPr lang="en-US" smtClean="0"/>
              <a:t>4</a:t>
            </a:fld>
            <a:endParaRPr lang="en-US"/>
          </a:p>
        </p:txBody>
      </p:sp>
      <p:sp>
        <p:nvSpPr>
          <p:cNvPr id="8" name="Title 1">
            <a:extLst>
              <a:ext uri="{FF2B5EF4-FFF2-40B4-BE49-F238E27FC236}">
                <a16:creationId xmlns:a16="http://schemas.microsoft.com/office/drawing/2014/main" id="{4692A01D-9353-4DCC-89B8-B2FF59EB4A32}"/>
              </a:ext>
            </a:extLst>
          </p:cNvPr>
          <p:cNvSpPr>
            <a:spLocks noGrp="1"/>
          </p:cNvSpPr>
          <p:nvPr>
            <p:ph type="title"/>
          </p:nvPr>
        </p:nvSpPr>
        <p:spPr>
          <a:xfrm>
            <a:off x="838200" y="365125"/>
            <a:ext cx="10515600" cy="1325563"/>
          </a:xfrm>
        </p:spPr>
        <p:txBody>
          <a:bodyPr>
            <a:normAutofit/>
          </a:bodyPr>
          <a:lstStyle/>
          <a:p>
            <a:pPr algn="r" defTabSz="914400" rtl="1" eaLnBrk="1" latinLnBrk="0" hangingPunct="1">
              <a:lnSpc>
                <a:spcPct val="90000"/>
              </a:lnSpc>
              <a:spcBef>
                <a:spcPct val="0"/>
              </a:spcBef>
              <a:buNone/>
            </a:pPr>
            <a:r>
              <a:rPr lang="ar-SA" sz="5400" u="sng" dirty="0">
                <a:solidFill>
                  <a:srgbClr val="0070C0"/>
                </a:solidFill>
                <a:latin typeface="Arabic Typesetting" panose="03020402040406030203" pitchFamily="66" charset="-78"/>
                <a:cs typeface="Arabic Typesetting" panose="03020402040406030203" pitchFamily="66" charset="-78"/>
              </a:rPr>
              <a:t>الشرح:</a:t>
            </a:r>
            <a:endParaRPr lang="en-US" sz="5400" u="sng" dirty="0">
              <a:solidFill>
                <a:srgbClr val="0070C0"/>
              </a:solidFill>
              <a:latin typeface="Arabic Typesetting" panose="03020402040406030203" pitchFamily="66" charset="-78"/>
              <a:cs typeface="Arabic Typesetting" panose="03020402040406030203" pitchFamily="66" charset="-78"/>
            </a:endParaRPr>
          </a:p>
        </p:txBody>
      </p:sp>
      <p:sp>
        <p:nvSpPr>
          <p:cNvPr id="9" name="TextBox 8">
            <a:extLst>
              <a:ext uri="{FF2B5EF4-FFF2-40B4-BE49-F238E27FC236}">
                <a16:creationId xmlns:a16="http://schemas.microsoft.com/office/drawing/2014/main" id="{BAC59FD3-F160-4FFB-BD85-21DEDB7FC68E}"/>
              </a:ext>
            </a:extLst>
          </p:cNvPr>
          <p:cNvSpPr txBox="1"/>
          <p:nvPr/>
        </p:nvSpPr>
        <p:spPr>
          <a:xfrm>
            <a:off x="1189384" y="1991399"/>
            <a:ext cx="10164416" cy="3149580"/>
          </a:xfrm>
          <a:prstGeom prst="rect">
            <a:avLst/>
          </a:prstGeom>
          <a:noFill/>
        </p:spPr>
        <p:txBody>
          <a:bodyPr wrap="square">
            <a:spAutoFit/>
          </a:bodyPr>
          <a:lstStyle/>
          <a:p>
            <a:pPr algn="just" rtl="1">
              <a:spcAft>
                <a:spcPts val="800"/>
              </a:spcAft>
            </a:pPr>
            <a:r>
              <a:rPr lang="ar-SA" sz="2400" b="1" dirty="0">
                <a:effectLst/>
                <a:latin typeface="Times New Roman" panose="02020603050405020304" pitchFamily="18" charset="0"/>
                <a:ea typeface="Times New Roman" panose="02020603050405020304" pitchFamily="18" charset="0"/>
                <a:cs typeface="Traditional Arabic" panose="02020603050405020304" pitchFamily="18" charset="-78"/>
              </a:rPr>
              <a:t>إذا تأملنا التركيب الأول وجدناه يتركب من كلمتين، إحداهما "البستان" والثانية "جميل"، فإذا أخذنا الكلمة الأولى وحدها وهي: "البستان" لم نفهم إلا معنى مفردا لا يكفي للتخاطب، وكذلك الحال إذا أخذنا الكلمة الثانية وحدها وهي "جميل"، ولكنا، إذا ضممنا إحدى الكلمتين إلى الأخرى على النحو الذي في التركيب، وقلنا: "البستان جميل". فهمنا معنى كاملا، واستفدنا فائدة تامة، وهي اتصاف البستان بالجمال؛ ولذلك يسمى هذا التركيب جملة مفيدة، وكل واحدة من الكلمتين تعد جزءًا من هذه الجملة، وهكذا يقال في الأمثلة الباقية.</a:t>
            </a:r>
            <a:endParaRPr lang="en-US" sz="2400" b="1" dirty="0">
              <a:effectLst/>
              <a:latin typeface="Times New Roman" panose="02020603050405020304" pitchFamily="18" charset="0"/>
              <a:ea typeface="Times New Roman" panose="02020603050405020304" pitchFamily="18" charset="0"/>
            </a:endParaRPr>
          </a:p>
          <a:p>
            <a:pPr algn="just" rtl="1">
              <a:spcAft>
                <a:spcPts val="800"/>
              </a:spcAft>
            </a:pPr>
            <a:r>
              <a:rPr lang="ar-SA" sz="2400" b="1" dirty="0">
                <a:effectLst/>
                <a:latin typeface="Times New Roman" panose="02020603050405020304" pitchFamily="18" charset="0"/>
                <a:ea typeface="Times New Roman" panose="02020603050405020304" pitchFamily="18" charset="0"/>
                <a:cs typeface="Traditional Arabic" panose="02020603050405020304" pitchFamily="18" charset="-78"/>
              </a:rPr>
              <a:t>وبهذا نرى أن الكلمة وحدها لا تكفي في التخاطب، وأنه لا بد من كلمتين فأكثر حتى يستفيد الإنسان فائدة تامة، وأما نحو: قم. اجلس. تكلم. مما ظاهره أنه كلمة واحدة كافية في التخاطب، فليس في الحقيقة بكلمة واحدة، وإنما هو جملة مركبة من كلمتين، إحداهما ملفوظة وهي "قم" مثلا والأخرى غير ملفوظة وهي "أنت" التي يفهمها السامع من الكلام وإن لم ينطق بها.</a:t>
            </a:r>
            <a:endParaRPr lang="en-US" sz="2400" b="1"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3275946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875217C5-5AEA-4C55-B496-6DEDA71CA113}"/>
              </a:ext>
            </a:extLst>
          </p:cNvPr>
          <p:cNvSpPr>
            <a:spLocks noGrp="1"/>
          </p:cNvSpPr>
          <p:nvPr>
            <p:ph type="dt" sz="half" idx="10"/>
          </p:nvPr>
        </p:nvSpPr>
        <p:spPr/>
        <p:txBody>
          <a:bodyPr/>
          <a:lstStyle/>
          <a:p>
            <a:fld id="{B1F58DC7-5299-9241-B58C-B3B677802FE9}" type="datetime1">
              <a:rPr lang="en-CA" smtClean="0"/>
              <a:t>2020-09-22</a:t>
            </a:fld>
            <a:endParaRPr lang="en-US"/>
          </a:p>
        </p:txBody>
      </p:sp>
      <p:sp>
        <p:nvSpPr>
          <p:cNvPr id="5" name="Slide Number Placeholder 4">
            <a:extLst>
              <a:ext uri="{FF2B5EF4-FFF2-40B4-BE49-F238E27FC236}">
                <a16:creationId xmlns:a16="http://schemas.microsoft.com/office/drawing/2014/main" id="{2150386B-89C2-4B5D-94D2-1778FDE817CE}"/>
              </a:ext>
            </a:extLst>
          </p:cNvPr>
          <p:cNvSpPr>
            <a:spLocks noGrp="1"/>
          </p:cNvSpPr>
          <p:nvPr>
            <p:ph type="sldNum" sz="quarter" idx="12"/>
          </p:nvPr>
        </p:nvSpPr>
        <p:spPr/>
        <p:txBody>
          <a:bodyPr/>
          <a:lstStyle/>
          <a:p>
            <a:fld id="{81817943-45D5-5949-BC48-405C5101A313}" type="slidenum">
              <a:rPr lang="en-US" smtClean="0"/>
              <a:t>5</a:t>
            </a:fld>
            <a:endParaRPr lang="en-US"/>
          </a:p>
        </p:txBody>
      </p:sp>
      <p:sp>
        <p:nvSpPr>
          <p:cNvPr id="8" name="Title 1">
            <a:extLst>
              <a:ext uri="{FF2B5EF4-FFF2-40B4-BE49-F238E27FC236}">
                <a16:creationId xmlns:a16="http://schemas.microsoft.com/office/drawing/2014/main" id="{4692A01D-9353-4DCC-89B8-B2FF59EB4A32}"/>
              </a:ext>
            </a:extLst>
          </p:cNvPr>
          <p:cNvSpPr>
            <a:spLocks noGrp="1"/>
          </p:cNvSpPr>
          <p:nvPr>
            <p:ph type="title"/>
          </p:nvPr>
        </p:nvSpPr>
        <p:spPr>
          <a:xfrm>
            <a:off x="838200" y="365125"/>
            <a:ext cx="10515600" cy="1325563"/>
          </a:xfrm>
        </p:spPr>
        <p:txBody>
          <a:bodyPr>
            <a:normAutofit/>
          </a:bodyPr>
          <a:lstStyle/>
          <a:p>
            <a:pPr algn="r" defTabSz="914400" rtl="1" eaLnBrk="1" latinLnBrk="0" hangingPunct="1">
              <a:lnSpc>
                <a:spcPct val="90000"/>
              </a:lnSpc>
              <a:spcBef>
                <a:spcPct val="0"/>
              </a:spcBef>
              <a:buNone/>
            </a:pPr>
            <a:r>
              <a:rPr lang="ar-SA" sz="5400" u="sng" dirty="0">
                <a:solidFill>
                  <a:srgbClr val="0070C0"/>
                </a:solidFill>
                <a:latin typeface="Arabic Typesetting" panose="03020402040406030203" pitchFamily="66" charset="-78"/>
                <a:cs typeface="Arabic Typesetting" panose="03020402040406030203" pitchFamily="66" charset="-78"/>
              </a:rPr>
              <a:t>القاعدة:</a:t>
            </a:r>
            <a:endParaRPr lang="en-US" sz="5400" u="sng" dirty="0">
              <a:solidFill>
                <a:srgbClr val="0070C0"/>
              </a:solidFill>
              <a:latin typeface="Arabic Typesetting" panose="03020402040406030203" pitchFamily="66" charset="-78"/>
              <a:cs typeface="Arabic Typesetting" panose="03020402040406030203" pitchFamily="66" charset="-78"/>
            </a:endParaRPr>
          </a:p>
        </p:txBody>
      </p:sp>
      <p:sp>
        <p:nvSpPr>
          <p:cNvPr id="6" name="TextBox 5">
            <a:extLst>
              <a:ext uri="{FF2B5EF4-FFF2-40B4-BE49-F238E27FC236}">
                <a16:creationId xmlns:a16="http://schemas.microsoft.com/office/drawing/2014/main" id="{FA409CF6-C59C-4A0C-8615-2A13102C2E81}"/>
              </a:ext>
            </a:extLst>
          </p:cNvPr>
          <p:cNvSpPr txBox="1"/>
          <p:nvPr/>
        </p:nvSpPr>
        <p:spPr>
          <a:xfrm>
            <a:off x="1408044" y="1691561"/>
            <a:ext cx="9144000" cy="1056700"/>
          </a:xfrm>
          <a:prstGeom prst="rect">
            <a:avLst/>
          </a:prstGeom>
          <a:noFill/>
        </p:spPr>
        <p:txBody>
          <a:bodyPr wrap="square">
            <a:spAutoFit/>
          </a:bodyPr>
          <a:lstStyle/>
          <a:p>
            <a:pPr algn="r" rtl="1">
              <a:spcAft>
                <a:spcPts val="800"/>
              </a:spcAft>
            </a:pPr>
            <a:r>
              <a:rPr lang="ar-SA" sz="2800" b="1" dirty="0">
                <a:effectLst/>
                <a:latin typeface="Times New Roman" panose="02020603050405020304" pitchFamily="18" charset="0"/>
                <a:ea typeface="Times New Roman" panose="02020603050405020304" pitchFamily="18" charset="0"/>
                <a:cs typeface="Traditional Arabic" panose="02020603050405020304" pitchFamily="18" charset="-78"/>
              </a:rPr>
              <a:t>- التركيب الذي يفيد فائدة تامة يسمى جملة مفيدة، ويسمى أيضا كلامًا.</a:t>
            </a:r>
            <a:endParaRPr lang="en-US" sz="2800" b="1" dirty="0">
              <a:effectLst/>
              <a:latin typeface="Times New Roman" panose="02020603050405020304" pitchFamily="18" charset="0"/>
              <a:ea typeface="Times New Roman" panose="02020603050405020304" pitchFamily="18" charset="0"/>
            </a:endParaRPr>
          </a:p>
          <a:p>
            <a:pPr algn="r" rtl="1">
              <a:spcAft>
                <a:spcPts val="800"/>
              </a:spcAft>
            </a:pPr>
            <a:r>
              <a:rPr lang="ar-SA" sz="2800" b="1" dirty="0">
                <a:effectLst/>
                <a:latin typeface="Times New Roman" panose="02020603050405020304" pitchFamily="18" charset="0"/>
                <a:ea typeface="Times New Roman" panose="02020603050405020304" pitchFamily="18" charset="0"/>
                <a:cs typeface="Traditional Arabic" panose="02020603050405020304" pitchFamily="18" charset="-78"/>
              </a:rPr>
              <a:t>- الجملة المفيدة قد تتركب من كلمتين، وقد تتركب من أكثر، وكل كلمة فيها تعد جزءًا منها.</a:t>
            </a:r>
            <a:endParaRPr lang="en-US" sz="2800" b="1"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4931815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TotalTime>
  <Words>308</Words>
  <Application>Microsoft Office PowerPoint</Application>
  <PresentationFormat>Widescreen</PresentationFormat>
  <Paragraphs>38</Paragraphs>
  <Slides>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Arabic Typesetting</vt:lpstr>
      <vt:lpstr>Arial</vt:lpstr>
      <vt:lpstr>Calibri</vt:lpstr>
      <vt:lpstr>Calibri Light</vt:lpstr>
      <vt:lpstr>Times New Roman</vt:lpstr>
      <vt:lpstr>Traditional Arabic</vt:lpstr>
      <vt:lpstr>Office Theme</vt:lpstr>
      <vt:lpstr>مدخل إلى هذا المقرر</vt:lpstr>
      <vt:lpstr>النقاط الرئيسة</vt:lpstr>
      <vt:lpstr>الأمثلة:</vt:lpstr>
      <vt:lpstr>الشرح:</vt:lpstr>
      <vt:lpstr>القاعدة:</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Amro Ibrahim</dc:creator>
  <cp:lastModifiedBy>Abdullah Ramadan</cp:lastModifiedBy>
  <cp:revision>14</cp:revision>
  <dcterms:created xsi:type="dcterms:W3CDTF">2020-09-13T17:12:40Z</dcterms:created>
  <dcterms:modified xsi:type="dcterms:W3CDTF">2020-09-22T19:29:58Z</dcterms:modified>
</cp:coreProperties>
</file>