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5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7"/>
    <p:restoredTop sz="94778"/>
  </p:normalViewPr>
  <p:slideViewPr>
    <p:cSldViewPr snapToGrid="0" snapToObjects="1">
      <p:cViewPr varScale="1">
        <p:scale>
          <a:sx n="72" d="100"/>
          <a:sy n="72" d="100"/>
        </p:scale>
        <p:origin x="630"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A59093-1728-4F04-8331-A475EDC49E0B}"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US"/>
        </a:p>
      </dgm:t>
    </dgm:pt>
    <dgm:pt modelId="{9DBC4436-B153-4F63-A5C0-B7016E8BB3EC}">
      <dgm:prSet phldrT="[Text]" custT="1"/>
      <dgm:spPr/>
      <dgm:t>
        <a:bodyPr/>
        <a:lstStyle/>
        <a:p>
          <a:pPr algn="ctr"/>
          <a:r>
            <a:rPr lang="ar-SA" sz="4000" b="1" dirty="0">
              <a:latin typeface="Arabic Typesetting" panose="03020402040406030203" pitchFamily="66" charset="-78"/>
              <a:cs typeface="Arabic Typesetting" panose="03020402040406030203" pitchFamily="66" charset="-78"/>
            </a:rPr>
            <a:t>تقسيم الفعل باعتبار الزمن</a:t>
          </a:r>
          <a:endParaRPr lang="en-US" sz="4000" b="1" dirty="0">
            <a:latin typeface="Arabic Typesetting" panose="03020402040406030203" pitchFamily="66" charset="-78"/>
            <a:cs typeface="Arabic Typesetting" panose="03020402040406030203" pitchFamily="66" charset="-78"/>
          </a:endParaRPr>
        </a:p>
      </dgm:t>
    </dgm:pt>
    <dgm:pt modelId="{4DADC315-9E9F-4968-9D06-AFD6B0DAAAFF}" type="parTrans" cxnId="{7CAFB575-DCE5-40BC-81BC-FFCAB09920BB}">
      <dgm:prSet/>
      <dgm:spPr/>
      <dgm:t>
        <a:bodyPr/>
        <a:lstStyle/>
        <a:p>
          <a:endParaRPr lang="en-US"/>
        </a:p>
      </dgm:t>
    </dgm:pt>
    <dgm:pt modelId="{BD45800D-8C2B-4893-8CFE-D51EEB6FDA9C}" type="sibTrans" cxnId="{7CAFB575-DCE5-40BC-81BC-FFCAB09920BB}">
      <dgm:prSet/>
      <dgm:spPr/>
      <dgm:t>
        <a:bodyPr/>
        <a:lstStyle/>
        <a:p>
          <a:endParaRPr lang="en-US"/>
        </a:p>
      </dgm:t>
    </dgm:pt>
    <dgm:pt modelId="{A49BD98C-7A62-4A07-9D07-01443D3E04D6}">
      <dgm:prSet phldrT="[Text]" custT="1"/>
      <dgm:spPr/>
      <dgm:t>
        <a:bodyPr/>
        <a:lstStyle/>
        <a:p>
          <a:pPr algn="ctr"/>
          <a:r>
            <a:rPr lang="ar-SA" sz="4000" b="1" dirty="0">
              <a:latin typeface="Arabic Typesetting" panose="03020402040406030203" pitchFamily="66" charset="-78"/>
              <a:cs typeface="Arabic Typesetting" panose="03020402040406030203" pitchFamily="66" charset="-78"/>
            </a:rPr>
            <a:t>أمر</a:t>
          </a:r>
          <a:endParaRPr lang="en-US" sz="4600" b="1" dirty="0">
            <a:latin typeface="Arabic Typesetting" panose="03020402040406030203" pitchFamily="66" charset="-78"/>
            <a:cs typeface="Arabic Typesetting" panose="03020402040406030203" pitchFamily="66" charset="-78"/>
          </a:endParaRPr>
        </a:p>
      </dgm:t>
    </dgm:pt>
    <dgm:pt modelId="{15BC5A46-EE44-4893-A018-934BAC0D78B5}" type="parTrans" cxnId="{FD6D1A7F-DE14-44E5-B137-148653D7EC78}">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17955095-E244-4EC7-B358-54DF5E5A1852}" type="sibTrans" cxnId="{FD6D1A7F-DE14-44E5-B137-148653D7EC78}">
      <dgm:prSet/>
      <dgm:spPr/>
      <dgm:t>
        <a:bodyPr/>
        <a:lstStyle/>
        <a:p>
          <a:endParaRPr lang="en-US"/>
        </a:p>
      </dgm:t>
    </dgm:pt>
    <dgm:pt modelId="{85E26A44-354A-48F3-A994-802B1F42FABB}">
      <dgm:prSet phldrT="[Text]" custT="1"/>
      <dgm:spPr/>
      <dgm:t>
        <a:bodyPr/>
        <a:lstStyle/>
        <a:p>
          <a:pPr algn="ctr"/>
          <a:r>
            <a:rPr lang="ar-SA" sz="4000" b="1" dirty="0">
              <a:latin typeface="Arabic Typesetting" panose="03020402040406030203" pitchFamily="66" charset="-78"/>
              <a:cs typeface="Arabic Typesetting" panose="03020402040406030203" pitchFamily="66" charset="-78"/>
            </a:rPr>
            <a:t>مضارع</a:t>
          </a:r>
          <a:endParaRPr lang="en-US" sz="4000" b="1" dirty="0">
            <a:latin typeface="Arabic Typesetting" panose="03020402040406030203" pitchFamily="66" charset="-78"/>
            <a:cs typeface="Arabic Typesetting" panose="03020402040406030203" pitchFamily="66" charset="-78"/>
          </a:endParaRPr>
        </a:p>
      </dgm:t>
    </dgm:pt>
    <dgm:pt modelId="{F98961A4-C00C-476F-B510-442F36DA9A30}" type="parTrans" cxnId="{EFF82781-DCC1-490F-AED2-78DEEC5FF9EC}">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E028463B-E76D-4511-A237-B35BE28ED750}" type="sibTrans" cxnId="{EFF82781-DCC1-490F-AED2-78DEEC5FF9EC}">
      <dgm:prSet/>
      <dgm:spPr/>
      <dgm:t>
        <a:bodyPr/>
        <a:lstStyle/>
        <a:p>
          <a:endParaRPr lang="en-US"/>
        </a:p>
      </dgm:t>
    </dgm:pt>
    <dgm:pt modelId="{D03BF73F-6CD7-4A4F-ABD8-77DAEBF44780}">
      <dgm:prSet phldrT="[Text]" custT="1"/>
      <dgm:spPr/>
      <dgm:t>
        <a:bodyPr/>
        <a:lstStyle/>
        <a:p>
          <a:pPr algn="ctr"/>
          <a:r>
            <a:rPr lang="ar-SA" sz="4000" b="1" dirty="0">
              <a:latin typeface="Arabic Typesetting" panose="03020402040406030203" pitchFamily="66" charset="-78"/>
              <a:cs typeface="Arabic Typesetting" panose="03020402040406030203" pitchFamily="66" charset="-78"/>
            </a:rPr>
            <a:t>ماضٍ</a:t>
          </a:r>
          <a:endParaRPr lang="en-US" sz="4000" b="1" dirty="0">
            <a:latin typeface="Arabic Typesetting" panose="03020402040406030203" pitchFamily="66" charset="-78"/>
            <a:cs typeface="Arabic Typesetting" panose="03020402040406030203" pitchFamily="66" charset="-78"/>
          </a:endParaRPr>
        </a:p>
      </dgm:t>
    </dgm:pt>
    <dgm:pt modelId="{FF6283EF-D7DF-4A85-8406-66766FF78D63}" type="parTrans" cxnId="{1B6C253D-F334-4826-B3BA-F6934ED417B3}">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AA44BFFC-C15A-4F42-AD13-FC3FF0B21649}" type="sibTrans" cxnId="{1B6C253D-F334-4826-B3BA-F6934ED417B3}">
      <dgm:prSet/>
      <dgm:spPr/>
      <dgm:t>
        <a:bodyPr/>
        <a:lstStyle/>
        <a:p>
          <a:endParaRPr lang="en-US"/>
        </a:p>
      </dgm:t>
    </dgm:pt>
    <dgm:pt modelId="{367490FC-2366-4CC8-86A9-E92CAC948766}" type="pres">
      <dgm:prSet presAssocID="{9FA59093-1728-4F04-8331-A475EDC49E0B}" presName="hierChild1" presStyleCnt="0">
        <dgm:presLayoutVars>
          <dgm:orgChart val="1"/>
          <dgm:chPref val="1"/>
          <dgm:dir/>
          <dgm:animOne val="branch"/>
          <dgm:animLvl val="lvl"/>
          <dgm:resizeHandles/>
        </dgm:presLayoutVars>
      </dgm:prSet>
      <dgm:spPr/>
    </dgm:pt>
    <dgm:pt modelId="{26DA6F8A-49E5-4499-A38C-37D5BB6CA33C}" type="pres">
      <dgm:prSet presAssocID="{9DBC4436-B153-4F63-A5C0-B7016E8BB3EC}" presName="hierRoot1" presStyleCnt="0">
        <dgm:presLayoutVars>
          <dgm:hierBranch val="init"/>
        </dgm:presLayoutVars>
      </dgm:prSet>
      <dgm:spPr/>
    </dgm:pt>
    <dgm:pt modelId="{26765BFD-802A-4BDE-980B-59D9BA0B0358}" type="pres">
      <dgm:prSet presAssocID="{9DBC4436-B153-4F63-A5C0-B7016E8BB3EC}" presName="rootComposite1" presStyleCnt="0"/>
      <dgm:spPr/>
    </dgm:pt>
    <dgm:pt modelId="{2FE71F63-4BD6-4841-BBCD-B672880B3B71}" type="pres">
      <dgm:prSet presAssocID="{9DBC4436-B153-4F63-A5C0-B7016E8BB3EC}" presName="rootText1" presStyleLbl="node0" presStyleIdx="0" presStyleCnt="1" custScaleX="342046" custScaleY="124323">
        <dgm:presLayoutVars>
          <dgm:chPref val="3"/>
        </dgm:presLayoutVars>
      </dgm:prSet>
      <dgm:spPr/>
    </dgm:pt>
    <dgm:pt modelId="{1AAB0E7D-C0F4-476B-8C5C-E48E0491B3E2}" type="pres">
      <dgm:prSet presAssocID="{9DBC4436-B153-4F63-A5C0-B7016E8BB3EC}" presName="rootConnector1" presStyleLbl="node1" presStyleIdx="0" presStyleCnt="0"/>
      <dgm:spPr/>
    </dgm:pt>
    <dgm:pt modelId="{106013DB-4949-4A57-B05C-059A3735F142}" type="pres">
      <dgm:prSet presAssocID="{9DBC4436-B153-4F63-A5C0-B7016E8BB3EC}" presName="hierChild2" presStyleCnt="0"/>
      <dgm:spPr/>
    </dgm:pt>
    <dgm:pt modelId="{E7B289CF-6847-4F5B-8FBD-B1D61902919B}" type="pres">
      <dgm:prSet presAssocID="{15BC5A46-EE44-4893-A018-934BAC0D78B5}" presName="Name37" presStyleLbl="parChTrans1D2" presStyleIdx="0" presStyleCnt="3"/>
      <dgm:spPr/>
    </dgm:pt>
    <dgm:pt modelId="{F106E083-2C61-4C8C-B6FB-CD1F919CA998}" type="pres">
      <dgm:prSet presAssocID="{A49BD98C-7A62-4A07-9D07-01443D3E04D6}" presName="hierRoot2" presStyleCnt="0">
        <dgm:presLayoutVars>
          <dgm:hierBranch val="init"/>
        </dgm:presLayoutVars>
      </dgm:prSet>
      <dgm:spPr/>
    </dgm:pt>
    <dgm:pt modelId="{5BD89CA7-C9EB-4740-AF29-1CB10E58E2E4}" type="pres">
      <dgm:prSet presAssocID="{A49BD98C-7A62-4A07-9D07-01443D3E04D6}" presName="rootComposite" presStyleCnt="0"/>
      <dgm:spPr/>
    </dgm:pt>
    <dgm:pt modelId="{C4DE33CD-B9D2-42C9-AD36-83B5E1B23895}" type="pres">
      <dgm:prSet presAssocID="{A49BD98C-7A62-4A07-9D07-01443D3E04D6}" presName="rootText" presStyleLbl="node2" presStyleIdx="0" presStyleCnt="3">
        <dgm:presLayoutVars>
          <dgm:chPref val="3"/>
        </dgm:presLayoutVars>
      </dgm:prSet>
      <dgm:spPr/>
    </dgm:pt>
    <dgm:pt modelId="{83D89B2E-BD1E-4C13-8813-3917EC149500}" type="pres">
      <dgm:prSet presAssocID="{A49BD98C-7A62-4A07-9D07-01443D3E04D6}" presName="rootConnector" presStyleLbl="node2" presStyleIdx="0" presStyleCnt="3"/>
      <dgm:spPr/>
    </dgm:pt>
    <dgm:pt modelId="{87DE9C79-5441-4D0F-BD57-999263282ED7}" type="pres">
      <dgm:prSet presAssocID="{A49BD98C-7A62-4A07-9D07-01443D3E04D6}" presName="hierChild4" presStyleCnt="0"/>
      <dgm:spPr/>
    </dgm:pt>
    <dgm:pt modelId="{BE17C210-3FDE-458A-A894-2F634E55E63F}" type="pres">
      <dgm:prSet presAssocID="{A49BD98C-7A62-4A07-9D07-01443D3E04D6}" presName="hierChild5" presStyleCnt="0"/>
      <dgm:spPr/>
    </dgm:pt>
    <dgm:pt modelId="{55CA8C48-A711-4E69-BFB2-280E3C540A9E}" type="pres">
      <dgm:prSet presAssocID="{F98961A4-C00C-476F-B510-442F36DA9A30}" presName="Name37" presStyleLbl="parChTrans1D2" presStyleIdx="1" presStyleCnt="3"/>
      <dgm:spPr/>
    </dgm:pt>
    <dgm:pt modelId="{9B5DB79C-E670-4D84-86C4-E78A9D7170E8}" type="pres">
      <dgm:prSet presAssocID="{85E26A44-354A-48F3-A994-802B1F42FABB}" presName="hierRoot2" presStyleCnt="0">
        <dgm:presLayoutVars>
          <dgm:hierBranch val="init"/>
        </dgm:presLayoutVars>
      </dgm:prSet>
      <dgm:spPr/>
    </dgm:pt>
    <dgm:pt modelId="{F24A8F97-72D7-46F5-9909-A2A218D3FCDF}" type="pres">
      <dgm:prSet presAssocID="{85E26A44-354A-48F3-A994-802B1F42FABB}" presName="rootComposite" presStyleCnt="0"/>
      <dgm:spPr/>
    </dgm:pt>
    <dgm:pt modelId="{870104D2-1C10-4435-A151-5943C76854AA}" type="pres">
      <dgm:prSet presAssocID="{85E26A44-354A-48F3-A994-802B1F42FABB}" presName="rootText" presStyleLbl="node2" presStyleIdx="1" presStyleCnt="3">
        <dgm:presLayoutVars>
          <dgm:chPref val="3"/>
        </dgm:presLayoutVars>
      </dgm:prSet>
      <dgm:spPr/>
    </dgm:pt>
    <dgm:pt modelId="{08D2207E-064E-4B07-BD16-E4A32F85784E}" type="pres">
      <dgm:prSet presAssocID="{85E26A44-354A-48F3-A994-802B1F42FABB}" presName="rootConnector" presStyleLbl="node2" presStyleIdx="1" presStyleCnt="3"/>
      <dgm:spPr/>
    </dgm:pt>
    <dgm:pt modelId="{74D49F20-922C-45A9-A274-F6DA9F93411C}" type="pres">
      <dgm:prSet presAssocID="{85E26A44-354A-48F3-A994-802B1F42FABB}" presName="hierChild4" presStyleCnt="0"/>
      <dgm:spPr/>
    </dgm:pt>
    <dgm:pt modelId="{ADE965BA-0C40-4F3A-AEC4-805C375853CD}" type="pres">
      <dgm:prSet presAssocID="{85E26A44-354A-48F3-A994-802B1F42FABB}" presName="hierChild5" presStyleCnt="0"/>
      <dgm:spPr/>
    </dgm:pt>
    <dgm:pt modelId="{075EFCA5-0EBD-478A-BEFB-76F8B0CBA9CC}" type="pres">
      <dgm:prSet presAssocID="{FF6283EF-D7DF-4A85-8406-66766FF78D63}" presName="Name37" presStyleLbl="parChTrans1D2" presStyleIdx="2" presStyleCnt="3"/>
      <dgm:spPr/>
    </dgm:pt>
    <dgm:pt modelId="{23DF167D-8C22-4368-BBC8-27CBEBAF57D2}" type="pres">
      <dgm:prSet presAssocID="{D03BF73F-6CD7-4A4F-ABD8-77DAEBF44780}" presName="hierRoot2" presStyleCnt="0">
        <dgm:presLayoutVars>
          <dgm:hierBranch val="init"/>
        </dgm:presLayoutVars>
      </dgm:prSet>
      <dgm:spPr/>
    </dgm:pt>
    <dgm:pt modelId="{FB085FAC-EE25-41CB-A153-51E2D6B25E5D}" type="pres">
      <dgm:prSet presAssocID="{D03BF73F-6CD7-4A4F-ABD8-77DAEBF44780}" presName="rootComposite" presStyleCnt="0"/>
      <dgm:spPr/>
    </dgm:pt>
    <dgm:pt modelId="{411F34FD-7351-4358-9C26-0939C2A761C1}" type="pres">
      <dgm:prSet presAssocID="{D03BF73F-6CD7-4A4F-ABD8-77DAEBF44780}" presName="rootText" presStyleLbl="node2" presStyleIdx="2" presStyleCnt="3">
        <dgm:presLayoutVars>
          <dgm:chPref val="3"/>
        </dgm:presLayoutVars>
      </dgm:prSet>
      <dgm:spPr/>
    </dgm:pt>
    <dgm:pt modelId="{0E01C1B3-9155-4CDE-ADC3-F4D85702E7C8}" type="pres">
      <dgm:prSet presAssocID="{D03BF73F-6CD7-4A4F-ABD8-77DAEBF44780}" presName="rootConnector" presStyleLbl="node2" presStyleIdx="2" presStyleCnt="3"/>
      <dgm:spPr/>
    </dgm:pt>
    <dgm:pt modelId="{31AA9D1C-0104-4C92-8A23-4806710338FF}" type="pres">
      <dgm:prSet presAssocID="{D03BF73F-6CD7-4A4F-ABD8-77DAEBF44780}" presName="hierChild4" presStyleCnt="0"/>
      <dgm:spPr/>
    </dgm:pt>
    <dgm:pt modelId="{A48FFD67-3F21-47B1-96E7-B7CE58286C07}" type="pres">
      <dgm:prSet presAssocID="{D03BF73F-6CD7-4A4F-ABD8-77DAEBF44780}" presName="hierChild5" presStyleCnt="0"/>
      <dgm:spPr/>
    </dgm:pt>
    <dgm:pt modelId="{73C8E5AE-6D4C-4395-B63B-0C86777C5EC2}" type="pres">
      <dgm:prSet presAssocID="{9DBC4436-B153-4F63-A5C0-B7016E8BB3EC}" presName="hierChild3" presStyleCnt="0"/>
      <dgm:spPr/>
    </dgm:pt>
  </dgm:ptLst>
  <dgm:cxnLst>
    <dgm:cxn modelId="{D027C20D-1B25-44C5-9B99-315F26955009}" type="presOf" srcId="{FF6283EF-D7DF-4A85-8406-66766FF78D63}" destId="{075EFCA5-0EBD-478A-BEFB-76F8B0CBA9CC}" srcOrd="0" destOrd="0" presId="urn:microsoft.com/office/officeart/2005/8/layout/orgChart1"/>
    <dgm:cxn modelId="{2947A61F-ECB4-44C7-AD41-6B2BF3CFECB6}" type="presOf" srcId="{9DBC4436-B153-4F63-A5C0-B7016E8BB3EC}" destId="{2FE71F63-4BD6-4841-BBCD-B672880B3B71}" srcOrd="0" destOrd="0" presId="urn:microsoft.com/office/officeart/2005/8/layout/orgChart1"/>
    <dgm:cxn modelId="{C14BBB2A-7317-4A14-8669-3362AB9D9748}" type="presOf" srcId="{D03BF73F-6CD7-4A4F-ABD8-77DAEBF44780}" destId="{411F34FD-7351-4358-9C26-0939C2A761C1}" srcOrd="0" destOrd="0" presId="urn:microsoft.com/office/officeart/2005/8/layout/orgChart1"/>
    <dgm:cxn modelId="{1B6C253D-F334-4826-B3BA-F6934ED417B3}" srcId="{9DBC4436-B153-4F63-A5C0-B7016E8BB3EC}" destId="{D03BF73F-6CD7-4A4F-ABD8-77DAEBF44780}" srcOrd="2" destOrd="0" parTransId="{FF6283EF-D7DF-4A85-8406-66766FF78D63}" sibTransId="{AA44BFFC-C15A-4F42-AD13-FC3FF0B21649}"/>
    <dgm:cxn modelId="{AF43245F-F894-40D0-93E1-C2B1F9EC89F9}" type="presOf" srcId="{85E26A44-354A-48F3-A994-802B1F42FABB}" destId="{870104D2-1C10-4435-A151-5943C76854AA}" srcOrd="0" destOrd="0" presId="urn:microsoft.com/office/officeart/2005/8/layout/orgChart1"/>
    <dgm:cxn modelId="{A9461847-002F-452E-B2F5-4120EC58CB65}" type="presOf" srcId="{85E26A44-354A-48F3-A994-802B1F42FABB}" destId="{08D2207E-064E-4B07-BD16-E4A32F85784E}" srcOrd="1" destOrd="0" presId="urn:microsoft.com/office/officeart/2005/8/layout/orgChart1"/>
    <dgm:cxn modelId="{60C7964C-DB04-4A6B-86EF-237E30A0831E}" type="presOf" srcId="{A49BD98C-7A62-4A07-9D07-01443D3E04D6}" destId="{83D89B2E-BD1E-4C13-8813-3917EC149500}" srcOrd="1" destOrd="0" presId="urn:microsoft.com/office/officeart/2005/8/layout/orgChart1"/>
    <dgm:cxn modelId="{7CAFB575-DCE5-40BC-81BC-FFCAB09920BB}" srcId="{9FA59093-1728-4F04-8331-A475EDC49E0B}" destId="{9DBC4436-B153-4F63-A5C0-B7016E8BB3EC}" srcOrd="0" destOrd="0" parTransId="{4DADC315-9E9F-4968-9D06-AFD6B0DAAAFF}" sibTransId="{BD45800D-8C2B-4893-8CFE-D51EEB6FDA9C}"/>
    <dgm:cxn modelId="{FD6D1A7F-DE14-44E5-B137-148653D7EC78}" srcId="{9DBC4436-B153-4F63-A5C0-B7016E8BB3EC}" destId="{A49BD98C-7A62-4A07-9D07-01443D3E04D6}" srcOrd="0" destOrd="0" parTransId="{15BC5A46-EE44-4893-A018-934BAC0D78B5}" sibTransId="{17955095-E244-4EC7-B358-54DF5E5A1852}"/>
    <dgm:cxn modelId="{EFF82781-DCC1-490F-AED2-78DEEC5FF9EC}" srcId="{9DBC4436-B153-4F63-A5C0-B7016E8BB3EC}" destId="{85E26A44-354A-48F3-A994-802B1F42FABB}" srcOrd="1" destOrd="0" parTransId="{F98961A4-C00C-476F-B510-442F36DA9A30}" sibTransId="{E028463B-E76D-4511-A237-B35BE28ED750}"/>
    <dgm:cxn modelId="{A79A3C9A-B8C2-4A72-8BB4-49965D7EECEF}" type="presOf" srcId="{9FA59093-1728-4F04-8331-A475EDC49E0B}" destId="{367490FC-2366-4CC8-86A9-E92CAC948766}" srcOrd="0" destOrd="0" presId="urn:microsoft.com/office/officeart/2005/8/layout/orgChart1"/>
    <dgm:cxn modelId="{35F482A7-0C07-42B5-A81F-BEBAD4397ADC}" type="presOf" srcId="{15BC5A46-EE44-4893-A018-934BAC0D78B5}" destId="{E7B289CF-6847-4F5B-8FBD-B1D61902919B}" srcOrd="0" destOrd="0" presId="urn:microsoft.com/office/officeart/2005/8/layout/orgChart1"/>
    <dgm:cxn modelId="{CAD405C1-9F4E-4D16-88E4-5A8E027FFA95}" type="presOf" srcId="{9DBC4436-B153-4F63-A5C0-B7016E8BB3EC}" destId="{1AAB0E7D-C0F4-476B-8C5C-E48E0491B3E2}" srcOrd="1" destOrd="0" presId="urn:microsoft.com/office/officeart/2005/8/layout/orgChart1"/>
    <dgm:cxn modelId="{F4B87DDC-AE0D-4665-B702-4B9582FD94F4}" type="presOf" srcId="{D03BF73F-6CD7-4A4F-ABD8-77DAEBF44780}" destId="{0E01C1B3-9155-4CDE-ADC3-F4D85702E7C8}" srcOrd="1" destOrd="0" presId="urn:microsoft.com/office/officeart/2005/8/layout/orgChart1"/>
    <dgm:cxn modelId="{D2EF59F7-853B-465A-853A-71232B086B5F}" type="presOf" srcId="{A49BD98C-7A62-4A07-9D07-01443D3E04D6}" destId="{C4DE33CD-B9D2-42C9-AD36-83B5E1B23895}" srcOrd="0" destOrd="0" presId="urn:microsoft.com/office/officeart/2005/8/layout/orgChart1"/>
    <dgm:cxn modelId="{8EFFFEFD-A1D3-480E-9C5D-97A2505A7C61}" type="presOf" srcId="{F98961A4-C00C-476F-B510-442F36DA9A30}" destId="{55CA8C48-A711-4E69-BFB2-280E3C540A9E}" srcOrd="0" destOrd="0" presId="urn:microsoft.com/office/officeart/2005/8/layout/orgChart1"/>
    <dgm:cxn modelId="{58A71FF5-4D21-4E7E-AB52-EB5856D52359}" type="presParOf" srcId="{367490FC-2366-4CC8-86A9-E92CAC948766}" destId="{26DA6F8A-49E5-4499-A38C-37D5BB6CA33C}" srcOrd="0" destOrd="0" presId="urn:microsoft.com/office/officeart/2005/8/layout/orgChart1"/>
    <dgm:cxn modelId="{35752E54-BA46-4C9C-AF4D-EBA9BB47EFB5}" type="presParOf" srcId="{26DA6F8A-49E5-4499-A38C-37D5BB6CA33C}" destId="{26765BFD-802A-4BDE-980B-59D9BA0B0358}" srcOrd="0" destOrd="0" presId="urn:microsoft.com/office/officeart/2005/8/layout/orgChart1"/>
    <dgm:cxn modelId="{081E2465-2B3E-4437-A41F-C1AFFF995FFD}" type="presParOf" srcId="{26765BFD-802A-4BDE-980B-59D9BA0B0358}" destId="{2FE71F63-4BD6-4841-BBCD-B672880B3B71}" srcOrd="0" destOrd="0" presId="urn:microsoft.com/office/officeart/2005/8/layout/orgChart1"/>
    <dgm:cxn modelId="{B7F611CC-309D-44AF-9EB4-D08FBE360F86}" type="presParOf" srcId="{26765BFD-802A-4BDE-980B-59D9BA0B0358}" destId="{1AAB0E7D-C0F4-476B-8C5C-E48E0491B3E2}" srcOrd="1" destOrd="0" presId="urn:microsoft.com/office/officeart/2005/8/layout/orgChart1"/>
    <dgm:cxn modelId="{C65B849D-A22E-42C8-8D5B-4AFBE0E38711}" type="presParOf" srcId="{26DA6F8A-49E5-4499-A38C-37D5BB6CA33C}" destId="{106013DB-4949-4A57-B05C-059A3735F142}" srcOrd="1" destOrd="0" presId="urn:microsoft.com/office/officeart/2005/8/layout/orgChart1"/>
    <dgm:cxn modelId="{0953F91A-8651-46C8-8860-F9CF8C33EA31}" type="presParOf" srcId="{106013DB-4949-4A57-B05C-059A3735F142}" destId="{E7B289CF-6847-4F5B-8FBD-B1D61902919B}" srcOrd="0" destOrd="0" presId="urn:microsoft.com/office/officeart/2005/8/layout/orgChart1"/>
    <dgm:cxn modelId="{EA8B8C7F-1824-4BFA-866C-69DACF1384E6}" type="presParOf" srcId="{106013DB-4949-4A57-B05C-059A3735F142}" destId="{F106E083-2C61-4C8C-B6FB-CD1F919CA998}" srcOrd="1" destOrd="0" presId="urn:microsoft.com/office/officeart/2005/8/layout/orgChart1"/>
    <dgm:cxn modelId="{DC17F80C-9538-4074-99C8-14B744EA0A70}" type="presParOf" srcId="{F106E083-2C61-4C8C-B6FB-CD1F919CA998}" destId="{5BD89CA7-C9EB-4740-AF29-1CB10E58E2E4}" srcOrd="0" destOrd="0" presId="urn:microsoft.com/office/officeart/2005/8/layout/orgChart1"/>
    <dgm:cxn modelId="{31A5D681-0071-4636-BE98-390F35AD2EC1}" type="presParOf" srcId="{5BD89CA7-C9EB-4740-AF29-1CB10E58E2E4}" destId="{C4DE33CD-B9D2-42C9-AD36-83B5E1B23895}" srcOrd="0" destOrd="0" presId="urn:microsoft.com/office/officeart/2005/8/layout/orgChart1"/>
    <dgm:cxn modelId="{1CC0A471-1F47-48FA-9793-A5FAD1A55A63}" type="presParOf" srcId="{5BD89CA7-C9EB-4740-AF29-1CB10E58E2E4}" destId="{83D89B2E-BD1E-4C13-8813-3917EC149500}" srcOrd="1" destOrd="0" presId="urn:microsoft.com/office/officeart/2005/8/layout/orgChart1"/>
    <dgm:cxn modelId="{347CFCFC-DC36-4B3C-A675-AED7A3CBB16F}" type="presParOf" srcId="{F106E083-2C61-4C8C-B6FB-CD1F919CA998}" destId="{87DE9C79-5441-4D0F-BD57-999263282ED7}" srcOrd="1" destOrd="0" presId="urn:microsoft.com/office/officeart/2005/8/layout/orgChart1"/>
    <dgm:cxn modelId="{FB4D0A88-2D35-4EA8-B529-5C3F930C4008}" type="presParOf" srcId="{F106E083-2C61-4C8C-B6FB-CD1F919CA998}" destId="{BE17C210-3FDE-458A-A894-2F634E55E63F}" srcOrd="2" destOrd="0" presId="urn:microsoft.com/office/officeart/2005/8/layout/orgChart1"/>
    <dgm:cxn modelId="{4896BD4E-8CBB-4CFA-9B69-3223BF85B537}" type="presParOf" srcId="{106013DB-4949-4A57-B05C-059A3735F142}" destId="{55CA8C48-A711-4E69-BFB2-280E3C540A9E}" srcOrd="2" destOrd="0" presId="urn:microsoft.com/office/officeart/2005/8/layout/orgChart1"/>
    <dgm:cxn modelId="{99C05DE2-4039-43A0-9BF7-3D5747A674F9}" type="presParOf" srcId="{106013DB-4949-4A57-B05C-059A3735F142}" destId="{9B5DB79C-E670-4D84-86C4-E78A9D7170E8}" srcOrd="3" destOrd="0" presId="urn:microsoft.com/office/officeart/2005/8/layout/orgChart1"/>
    <dgm:cxn modelId="{225D1C40-0B43-46DF-AFEF-02F9778DFDC2}" type="presParOf" srcId="{9B5DB79C-E670-4D84-86C4-E78A9D7170E8}" destId="{F24A8F97-72D7-46F5-9909-A2A218D3FCDF}" srcOrd="0" destOrd="0" presId="urn:microsoft.com/office/officeart/2005/8/layout/orgChart1"/>
    <dgm:cxn modelId="{CFF78DAC-4823-41C8-AB02-E9108AFB344B}" type="presParOf" srcId="{F24A8F97-72D7-46F5-9909-A2A218D3FCDF}" destId="{870104D2-1C10-4435-A151-5943C76854AA}" srcOrd="0" destOrd="0" presId="urn:microsoft.com/office/officeart/2005/8/layout/orgChart1"/>
    <dgm:cxn modelId="{1EC692F5-6884-4628-9AB9-4A060E6CFDD2}" type="presParOf" srcId="{F24A8F97-72D7-46F5-9909-A2A218D3FCDF}" destId="{08D2207E-064E-4B07-BD16-E4A32F85784E}" srcOrd="1" destOrd="0" presId="urn:microsoft.com/office/officeart/2005/8/layout/orgChart1"/>
    <dgm:cxn modelId="{24680A6E-9B36-4758-B0EF-C89D93D62091}" type="presParOf" srcId="{9B5DB79C-E670-4D84-86C4-E78A9D7170E8}" destId="{74D49F20-922C-45A9-A274-F6DA9F93411C}" srcOrd="1" destOrd="0" presId="urn:microsoft.com/office/officeart/2005/8/layout/orgChart1"/>
    <dgm:cxn modelId="{1032E7D7-1A8B-4334-95DC-416BC0C8F12E}" type="presParOf" srcId="{9B5DB79C-E670-4D84-86C4-E78A9D7170E8}" destId="{ADE965BA-0C40-4F3A-AEC4-805C375853CD}" srcOrd="2" destOrd="0" presId="urn:microsoft.com/office/officeart/2005/8/layout/orgChart1"/>
    <dgm:cxn modelId="{4E0FE68F-62A6-4A51-855F-2FE9ABE7E692}" type="presParOf" srcId="{106013DB-4949-4A57-B05C-059A3735F142}" destId="{075EFCA5-0EBD-478A-BEFB-76F8B0CBA9CC}" srcOrd="4" destOrd="0" presId="urn:microsoft.com/office/officeart/2005/8/layout/orgChart1"/>
    <dgm:cxn modelId="{004E1A87-3E4E-499C-9675-047F5D9C371A}" type="presParOf" srcId="{106013DB-4949-4A57-B05C-059A3735F142}" destId="{23DF167D-8C22-4368-BBC8-27CBEBAF57D2}" srcOrd="5" destOrd="0" presId="urn:microsoft.com/office/officeart/2005/8/layout/orgChart1"/>
    <dgm:cxn modelId="{BFCBE039-CA53-4061-AF21-A3A1EB176BF0}" type="presParOf" srcId="{23DF167D-8C22-4368-BBC8-27CBEBAF57D2}" destId="{FB085FAC-EE25-41CB-A153-51E2D6B25E5D}" srcOrd="0" destOrd="0" presId="urn:microsoft.com/office/officeart/2005/8/layout/orgChart1"/>
    <dgm:cxn modelId="{389FB9DE-3A9F-41A1-8A0B-345AE7B41F0E}" type="presParOf" srcId="{FB085FAC-EE25-41CB-A153-51E2D6B25E5D}" destId="{411F34FD-7351-4358-9C26-0939C2A761C1}" srcOrd="0" destOrd="0" presId="urn:microsoft.com/office/officeart/2005/8/layout/orgChart1"/>
    <dgm:cxn modelId="{F612E5E6-5467-46B6-804B-D76C83E7EBB2}" type="presParOf" srcId="{FB085FAC-EE25-41CB-A153-51E2D6B25E5D}" destId="{0E01C1B3-9155-4CDE-ADC3-F4D85702E7C8}" srcOrd="1" destOrd="0" presId="urn:microsoft.com/office/officeart/2005/8/layout/orgChart1"/>
    <dgm:cxn modelId="{6FC87C3B-0BE8-4B7E-8ED9-6E8DB1621CA4}" type="presParOf" srcId="{23DF167D-8C22-4368-BBC8-27CBEBAF57D2}" destId="{31AA9D1C-0104-4C92-8A23-4806710338FF}" srcOrd="1" destOrd="0" presId="urn:microsoft.com/office/officeart/2005/8/layout/orgChart1"/>
    <dgm:cxn modelId="{E0EE47C7-5E70-4C00-969C-3B3164F94614}" type="presParOf" srcId="{23DF167D-8C22-4368-BBC8-27CBEBAF57D2}" destId="{A48FFD67-3F21-47B1-96E7-B7CE58286C07}" srcOrd="2" destOrd="0" presId="urn:microsoft.com/office/officeart/2005/8/layout/orgChart1"/>
    <dgm:cxn modelId="{F7541B24-FEF1-4A4E-821C-F03443CDA3FD}" type="presParOf" srcId="{26DA6F8A-49E5-4499-A38C-37D5BB6CA33C}" destId="{73C8E5AE-6D4C-4395-B63B-0C86777C5EC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EFCA5-0EBD-478A-BEFB-76F8B0CBA9CC}">
      <dsp:nvSpPr>
        <dsp:cNvPr id="0" name=""/>
        <dsp:cNvSpPr/>
      </dsp:nvSpPr>
      <dsp:spPr>
        <a:xfrm>
          <a:off x="2369930" y="1507425"/>
          <a:ext cx="1674992" cy="290701"/>
        </a:xfrm>
        <a:custGeom>
          <a:avLst/>
          <a:gdLst/>
          <a:ahLst/>
          <a:cxnLst/>
          <a:rect l="0" t="0" r="0" b="0"/>
          <a:pathLst>
            <a:path>
              <a:moveTo>
                <a:pt x="0" y="0"/>
              </a:moveTo>
              <a:lnTo>
                <a:pt x="0" y="145350"/>
              </a:lnTo>
              <a:lnTo>
                <a:pt x="1674992" y="145350"/>
              </a:lnTo>
              <a:lnTo>
                <a:pt x="1674992" y="2907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A8C48-A711-4E69-BFB2-280E3C540A9E}">
      <dsp:nvSpPr>
        <dsp:cNvPr id="0" name=""/>
        <dsp:cNvSpPr/>
      </dsp:nvSpPr>
      <dsp:spPr>
        <a:xfrm>
          <a:off x="2324210" y="1507425"/>
          <a:ext cx="91440" cy="290701"/>
        </a:xfrm>
        <a:custGeom>
          <a:avLst/>
          <a:gdLst/>
          <a:ahLst/>
          <a:cxnLst/>
          <a:rect l="0" t="0" r="0" b="0"/>
          <a:pathLst>
            <a:path>
              <a:moveTo>
                <a:pt x="45720" y="0"/>
              </a:moveTo>
              <a:lnTo>
                <a:pt x="45720" y="2907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B289CF-6847-4F5B-8FBD-B1D61902919B}">
      <dsp:nvSpPr>
        <dsp:cNvPr id="0" name=""/>
        <dsp:cNvSpPr/>
      </dsp:nvSpPr>
      <dsp:spPr>
        <a:xfrm>
          <a:off x="694937" y="1507425"/>
          <a:ext cx="1674992" cy="290701"/>
        </a:xfrm>
        <a:custGeom>
          <a:avLst/>
          <a:gdLst/>
          <a:ahLst/>
          <a:cxnLst/>
          <a:rect l="0" t="0" r="0" b="0"/>
          <a:pathLst>
            <a:path>
              <a:moveTo>
                <a:pt x="1674992" y="0"/>
              </a:moveTo>
              <a:lnTo>
                <a:pt x="1674992" y="145350"/>
              </a:lnTo>
              <a:lnTo>
                <a:pt x="0" y="145350"/>
              </a:lnTo>
              <a:lnTo>
                <a:pt x="0" y="2907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E71F63-4BD6-4841-BBCD-B672880B3B71}">
      <dsp:nvSpPr>
        <dsp:cNvPr id="0" name=""/>
        <dsp:cNvSpPr/>
      </dsp:nvSpPr>
      <dsp:spPr>
        <a:xfrm>
          <a:off x="2473" y="646928"/>
          <a:ext cx="4734914" cy="8604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ar-SA" sz="4000" b="1" kern="1200" dirty="0">
              <a:latin typeface="Arabic Typesetting" panose="03020402040406030203" pitchFamily="66" charset="-78"/>
              <a:cs typeface="Arabic Typesetting" panose="03020402040406030203" pitchFamily="66" charset="-78"/>
            </a:rPr>
            <a:t>تقسيم الفعل باعتبار الزمن</a:t>
          </a:r>
          <a:endParaRPr lang="en-US" sz="4000" b="1" kern="1200" dirty="0">
            <a:latin typeface="Arabic Typesetting" panose="03020402040406030203" pitchFamily="66" charset="-78"/>
            <a:cs typeface="Arabic Typesetting" panose="03020402040406030203" pitchFamily="66" charset="-78"/>
          </a:endParaRPr>
        </a:p>
      </dsp:txBody>
      <dsp:txXfrm>
        <a:off x="2473" y="646928"/>
        <a:ext cx="4734914" cy="860496"/>
      </dsp:txXfrm>
    </dsp:sp>
    <dsp:sp modelId="{C4DE33CD-B9D2-42C9-AD36-83B5E1B23895}">
      <dsp:nvSpPr>
        <dsp:cNvPr id="0" name=""/>
        <dsp:cNvSpPr/>
      </dsp:nvSpPr>
      <dsp:spPr>
        <a:xfrm>
          <a:off x="2791" y="1798126"/>
          <a:ext cx="1384291" cy="69214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ar-SA" sz="4000" b="1" kern="1200" dirty="0">
              <a:latin typeface="Arabic Typesetting" panose="03020402040406030203" pitchFamily="66" charset="-78"/>
              <a:cs typeface="Arabic Typesetting" panose="03020402040406030203" pitchFamily="66" charset="-78"/>
            </a:rPr>
            <a:t>أمر</a:t>
          </a:r>
          <a:endParaRPr lang="en-US" sz="4600" b="1" kern="1200" dirty="0">
            <a:latin typeface="Arabic Typesetting" panose="03020402040406030203" pitchFamily="66" charset="-78"/>
            <a:cs typeface="Arabic Typesetting" panose="03020402040406030203" pitchFamily="66" charset="-78"/>
          </a:endParaRPr>
        </a:p>
      </dsp:txBody>
      <dsp:txXfrm>
        <a:off x="2791" y="1798126"/>
        <a:ext cx="1384291" cy="692145"/>
      </dsp:txXfrm>
    </dsp:sp>
    <dsp:sp modelId="{870104D2-1C10-4435-A151-5943C76854AA}">
      <dsp:nvSpPr>
        <dsp:cNvPr id="0" name=""/>
        <dsp:cNvSpPr/>
      </dsp:nvSpPr>
      <dsp:spPr>
        <a:xfrm>
          <a:off x="1677784" y="1798126"/>
          <a:ext cx="1384291" cy="69214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ar-SA" sz="4000" b="1" kern="1200" dirty="0">
              <a:latin typeface="Arabic Typesetting" panose="03020402040406030203" pitchFamily="66" charset="-78"/>
              <a:cs typeface="Arabic Typesetting" panose="03020402040406030203" pitchFamily="66" charset="-78"/>
            </a:rPr>
            <a:t>مضارع</a:t>
          </a:r>
          <a:endParaRPr lang="en-US" sz="4000" b="1" kern="1200" dirty="0">
            <a:latin typeface="Arabic Typesetting" panose="03020402040406030203" pitchFamily="66" charset="-78"/>
            <a:cs typeface="Arabic Typesetting" panose="03020402040406030203" pitchFamily="66" charset="-78"/>
          </a:endParaRPr>
        </a:p>
      </dsp:txBody>
      <dsp:txXfrm>
        <a:off x="1677784" y="1798126"/>
        <a:ext cx="1384291" cy="692145"/>
      </dsp:txXfrm>
    </dsp:sp>
    <dsp:sp modelId="{411F34FD-7351-4358-9C26-0939C2A761C1}">
      <dsp:nvSpPr>
        <dsp:cNvPr id="0" name=""/>
        <dsp:cNvSpPr/>
      </dsp:nvSpPr>
      <dsp:spPr>
        <a:xfrm>
          <a:off x="3352777" y="1798126"/>
          <a:ext cx="1384291" cy="69214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ar-SA" sz="4000" b="1" kern="1200" dirty="0">
              <a:latin typeface="Arabic Typesetting" panose="03020402040406030203" pitchFamily="66" charset="-78"/>
              <a:cs typeface="Arabic Typesetting" panose="03020402040406030203" pitchFamily="66" charset="-78"/>
            </a:rPr>
            <a:t>ماضٍ</a:t>
          </a:r>
          <a:endParaRPr lang="en-US" sz="4000" b="1" kern="1200" dirty="0">
            <a:latin typeface="Arabic Typesetting" panose="03020402040406030203" pitchFamily="66" charset="-78"/>
            <a:cs typeface="Arabic Typesetting" panose="03020402040406030203" pitchFamily="66" charset="-78"/>
          </a:endParaRPr>
        </a:p>
      </dsp:txBody>
      <dsp:txXfrm>
        <a:off x="3352777" y="1798126"/>
        <a:ext cx="1384291" cy="69214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9/19/2020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2020-09-19</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الثالثة</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2020-09-19</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2020-09-19</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2020-09-19</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2020-09-19</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2020-09-19</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2020-09-19</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2020-09-19</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2020-09-19</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2020-09-19</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2020-09-19</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2020-09-19</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تقسيمُ الفعلِ باعتبارِ زمنه</a:t>
            </a:r>
            <a:endParaRPr lang="en-US" dirty="0">
              <a:solidFill>
                <a:srgbClr val="0070C0"/>
              </a:solidFill>
            </a:endParaRPr>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2020-09-19</a:t>
            </a:fld>
            <a:endParaRPr lang="en-US"/>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Tree>
    <p:extLst>
      <p:ext uri="{BB962C8B-B14F-4D97-AF65-F5344CB8AC3E}">
        <p14:creationId xmlns:p14="http://schemas.microsoft.com/office/powerpoint/2010/main"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5671930" y="1825625"/>
            <a:ext cx="3445565" cy="3117436"/>
          </a:xfrm>
        </p:spPr>
        <p:txBody>
          <a:bodyPr>
            <a:normAutofit/>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الأمثلة</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الشرح</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القواعد</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507896" y="1690686"/>
            <a:ext cx="2845904" cy="4229041"/>
          </a:xfrm>
        </p:spPr>
        <p:txBody>
          <a:bodyPr>
            <a:noAutofit/>
          </a:bodyPr>
          <a:lstStyle/>
          <a:p>
            <a:pPr marL="0" indent="0" algn="just" rtl="1">
              <a:buNone/>
            </a:pPr>
            <a:r>
              <a:rPr lang="ar-SA" sz="2400" b="1" dirty="0">
                <a:solidFill>
                  <a:srgbClr val="0070C0"/>
                </a:solidFill>
                <a:effectLst/>
                <a:latin typeface="Times New Roman" panose="02020603050405020304" pitchFamily="18" charset="0"/>
                <a:ea typeface="Times New Roman" panose="02020603050405020304" pitchFamily="18" charset="0"/>
                <a:cs typeface="Traditional Arabic" panose="02020603050405020304" pitchFamily="18" charset="-78"/>
              </a:rPr>
              <a:t>أولًا:‍‍ الْفعْلُ الماضي:</a:t>
            </a:r>
            <a:endParaRPr lang="en-US" sz="2400" dirty="0">
              <a:effectLst/>
              <a:latin typeface="Times New Roman" panose="02020603050405020304" pitchFamily="18" charset="0"/>
              <a:ea typeface="Times New Roman" panose="02020603050405020304" pitchFamily="18" charset="0"/>
            </a:endParaRPr>
          </a:p>
          <a:p>
            <a:pPr marL="0" indent="0" algn="just" rtl="1">
              <a:buNone/>
            </a:pPr>
            <a:r>
              <a:rPr lang="ar-SA" sz="2400" b="1" dirty="0">
                <a:solidFill>
                  <a:srgbClr val="0070C0"/>
                </a:solidFill>
                <a:effectLst/>
                <a:latin typeface="Times New Roman" panose="02020603050405020304" pitchFamily="18" charset="0"/>
                <a:ea typeface="Times New Roman" panose="02020603050405020304" pitchFamily="18" charset="0"/>
                <a:cs typeface="Traditional Arabic" panose="02020603050405020304" pitchFamily="18" charset="-78"/>
              </a:rPr>
              <a:t>الأمثلة:</a:t>
            </a:r>
            <a:endParaRPr lang="en-US" sz="2400" dirty="0">
              <a:effectLst/>
              <a:latin typeface="Times New Roman" panose="02020603050405020304" pitchFamily="18" charset="0"/>
              <a:ea typeface="Times New Roman" panose="02020603050405020304" pitchFamily="18" charset="0"/>
            </a:endParaRPr>
          </a:p>
          <a:p>
            <a:pPr marL="0" indent="0"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١- جَرَى الْكلبُ.</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٢- وَقفَ الرَّجلُ.</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٣- ضَاعَ الكِتَابُ.</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٤- دَقَّتِ السَّاعةُ.</a:t>
            </a:r>
            <a:endParaRPr lang="en-US" sz="2400" b="1" dirty="0">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
        <p:nvSpPr>
          <p:cNvPr id="6" name="Content Placeholder 2">
            <a:extLst>
              <a:ext uri="{FF2B5EF4-FFF2-40B4-BE49-F238E27FC236}">
                <a16:creationId xmlns:a16="http://schemas.microsoft.com/office/drawing/2014/main" id="{171D8767-24E3-40BB-8F66-16440BBFDD17}"/>
              </a:ext>
            </a:extLst>
          </p:cNvPr>
          <p:cNvSpPr txBox="1">
            <a:spLocks/>
          </p:cNvSpPr>
          <p:nvPr/>
        </p:nvSpPr>
        <p:spPr>
          <a:xfrm>
            <a:off x="5135218" y="1690687"/>
            <a:ext cx="2845904" cy="4229041"/>
          </a:xfrm>
          <a:prstGeom prst="rect">
            <a:avLst/>
          </a:prstGeom>
        </p:spPr>
        <p:txBody>
          <a:bodyPr vert="horz" lIns="91440" tIns="45720" rIns="91440" bIns="45720" rtlCol="0">
            <a:noAutofit/>
          </a:bodyPr>
          <a:lstStyle>
            <a:lvl1pPr marL="228600" indent="-228600" algn="r" defTabSz="914400" rtl="1"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ar-SA" sz="2400" b="1" dirty="0">
                <a:solidFill>
                  <a:srgbClr val="0070C0"/>
                </a:solidFill>
                <a:latin typeface="Times New Roman" panose="02020603050405020304" pitchFamily="18" charset="0"/>
                <a:ea typeface="Times New Roman" panose="02020603050405020304" pitchFamily="18" charset="0"/>
                <a:cs typeface="Traditional Arabic" panose="02020603050405020304" pitchFamily="18" charset="-78"/>
              </a:rPr>
              <a:t>ثانيًا:‍‍ الفعْلُ الْمُضارعُ:</a:t>
            </a:r>
          </a:p>
          <a:p>
            <a:pPr marL="0" indent="0" algn="just">
              <a:buNone/>
            </a:pPr>
            <a:r>
              <a:rPr lang="ar-SA" sz="2400" b="1" dirty="0">
                <a:solidFill>
                  <a:srgbClr val="0070C0"/>
                </a:solidFill>
                <a:latin typeface="Times New Roman" panose="02020603050405020304" pitchFamily="18" charset="0"/>
                <a:ea typeface="Times New Roman" panose="02020603050405020304" pitchFamily="18" charset="0"/>
                <a:cs typeface="Traditional Arabic" panose="02020603050405020304" pitchFamily="18" charset="-78"/>
              </a:rPr>
              <a:t>الأمثلة:</a:t>
            </a: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١- أَغِسلُ يَدَيَّ.</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2- نَلعَبُ بالْكُرَةِ.</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3- يَنْبَحُ الْكلبُ.</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4- يَنْتَبهُ الحَارسُ.</a:t>
            </a:r>
            <a:endParaRPr lang="en-US" sz="2400" b="1" dirty="0">
              <a:effectLst/>
              <a:latin typeface="Times New Roman" panose="02020603050405020304" pitchFamily="18" charset="0"/>
              <a:ea typeface="Times New Roman" panose="02020603050405020304" pitchFamily="18" charset="0"/>
            </a:endParaRPr>
          </a:p>
        </p:txBody>
      </p:sp>
      <p:sp>
        <p:nvSpPr>
          <p:cNvPr id="8" name="Content Placeholder 2">
            <a:extLst>
              <a:ext uri="{FF2B5EF4-FFF2-40B4-BE49-F238E27FC236}">
                <a16:creationId xmlns:a16="http://schemas.microsoft.com/office/drawing/2014/main" id="{D038F7F8-DCFA-415C-8651-9BA4F4DA7624}"/>
              </a:ext>
            </a:extLst>
          </p:cNvPr>
          <p:cNvSpPr txBox="1">
            <a:spLocks/>
          </p:cNvSpPr>
          <p:nvPr/>
        </p:nvSpPr>
        <p:spPr>
          <a:xfrm>
            <a:off x="1762540" y="1804020"/>
            <a:ext cx="2845904" cy="3987180"/>
          </a:xfrm>
          <a:prstGeom prst="rect">
            <a:avLst/>
          </a:prstGeom>
        </p:spPr>
        <p:txBody>
          <a:bodyPr vert="horz" lIns="91440" tIns="45720" rIns="91440" bIns="45720" rtlCol="0">
            <a:noAutofit/>
          </a:bodyPr>
          <a:lstStyle>
            <a:lvl1pPr marL="228600" indent="-228600" algn="r" defTabSz="914400" rtl="1"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ar-SA" sz="2400" b="1" dirty="0">
                <a:solidFill>
                  <a:srgbClr val="0070C0"/>
                </a:solidFill>
                <a:latin typeface="Times New Roman" panose="02020603050405020304" pitchFamily="18" charset="0"/>
                <a:ea typeface="Times New Roman" panose="02020603050405020304" pitchFamily="18" charset="0"/>
                <a:cs typeface="Traditional Arabic" panose="02020603050405020304" pitchFamily="18" charset="-78"/>
              </a:rPr>
              <a:t>ثالثًا:‍‍ فعلُ الأَمرِ:</a:t>
            </a:r>
          </a:p>
          <a:p>
            <a:pPr marL="0" indent="0" algn="just">
              <a:buNone/>
            </a:pPr>
            <a:r>
              <a:rPr lang="ar-SA" sz="2400" b="1" dirty="0">
                <a:solidFill>
                  <a:srgbClr val="0070C0"/>
                </a:solidFill>
                <a:latin typeface="Times New Roman" panose="02020603050405020304" pitchFamily="18" charset="0"/>
                <a:ea typeface="Times New Roman" panose="02020603050405020304" pitchFamily="18" charset="0"/>
                <a:cs typeface="Traditional Arabic" panose="02020603050405020304" pitchFamily="18" charset="-78"/>
              </a:rPr>
              <a:t>الأمثلة:</a:t>
            </a: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١- العبْ بالْكُرةِ.</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٢- أطعمْ قطَّكَ.</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٣- نظفْ ثِيابكَ.</a:t>
            </a:r>
            <a:endParaRPr lang="en-US" sz="2400" b="1" dirty="0">
              <a:effectLst/>
              <a:latin typeface="Times New Roman" panose="02020603050405020304" pitchFamily="18" charset="0"/>
              <a:ea typeface="Times New Roman" panose="02020603050405020304" pitchFamily="18" charset="0"/>
            </a:endParaRPr>
          </a:p>
          <a:p>
            <a:pPr marL="0" indent="0" algn="just" rtl="1">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٤- نمْ مُبَكراً.</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189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الشرح:</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22852" y="1825624"/>
            <a:ext cx="10730948" cy="3700533"/>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في الأمثلة السابقة نجد التالي:</a:t>
            </a:r>
          </a:p>
          <a:p>
            <a:pPr marL="0" indent="0">
              <a:lnSpc>
                <a:spcPct val="100000"/>
              </a:lnSpc>
              <a:buNone/>
            </a:pPr>
            <a:r>
              <a:rPr lang="ar-SA" sz="2400" b="1" u="sng"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أمثلة الفعل الماضي: </a:t>
            </a: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إذا تدبرت هذا الزمن في كل منها وَجَدْتَه زمناً ماضياً، فكلمة "جَرَى" في المثال الأَوَّل تدُلُّ على الجَرْي في الزمن الذي مضى قبْلَ التكلُّم؛ وكلمةُ "وَقفَ" في المثال الثَّاني تدلُّ على الوقوفِ في الزمن الذي مَضى قبْلَ التَّكلم أَيْضًا؛ ولذلِك تُسمَّى كل كلمة من الكلماتِ "فعْلًا ماضيًا" </a:t>
            </a:r>
            <a:endPar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pPr marL="0" indent="0" algn="r" rtl="1">
              <a:lnSpc>
                <a:spcPct val="100000"/>
              </a:lnSpc>
              <a:buNone/>
            </a:pPr>
            <a:r>
              <a:rPr lang="ar-SA" sz="2400" b="1" u="sng"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أمثلة الفعل المضارع </a:t>
            </a: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تدل على الحاضر أو المستقبل، وإذا نظرت إلى الحرف الأَوَّل في كل فعل من هذِهِ الأَفعال وَأَشباهِها وَجَدْتَهُ همزةً أَوْ نوناً أَو ياءً أَو تاءً، وتُسَمَّى هذه الأَحرفُ الأربعة "أحرف المضارعة".</a:t>
            </a:r>
          </a:p>
          <a:p>
            <a:pPr marL="0" indent="0" algn="r" rtl="1">
              <a:lnSpc>
                <a:spcPct val="100000"/>
              </a:lnSpc>
              <a:buNone/>
            </a:pPr>
            <a:r>
              <a:rPr lang="ar-SA" sz="2400" b="1" u="sng"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أمثلة فعل الأمر: </a:t>
            </a: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وِذا تَدَبَّرْنَا هذهِ الأَفْعال، وَجَدْنَا المتكلم في كل منها، يَطْلبُ من المخاطبِ ويأْمرهُ أَنْ يأتي عَملاً في الزَّمَنِ المستَقْبَل، ومن أَجْل ذلك يُسَمَّى كلُّ فعل من هذه الأَفعال "فِعلَ أَمْر".</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1447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القواعد:</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7735958" y="1423150"/>
            <a:ext cx="3617842" cy="1325563"/>
          </a:xfrm>
        </p:spPr>
        <p:txBody>
          <a:bodyPr>
            <a:noAutofit/>
          </a:bodyPr>
          <a:lstStyle/>
          <a:p>
            <a:pPr marL="0" indent="0" algn="r" rtl="1">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الفعل الماضي</a:t>
            </a:r>
          </a:p>
          <a:p>
            <a:pPr marL="0" indent="0">
              <a:lnSpc>
                <a:spcPct val="100000"/>
              </a:lnSpc>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الفِعْلُ الْماضي هُوَ كلُّ فعْلٍ يدُلُّ على حصول عمل في الزمن الماضي.</a:t>
            </a:r>
            <a:endPar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graphicFrame>
        <p:nvGraphicFramePr>
          <p:cNvPr id="6" name="Diagram 5">
            <a:extLst>
              <a:ext uri="{FF2B5EF4-FFF2-40B4-BE49-F238E27FC236}">
                <a16:creationId xmlns:a16="http://schemas.microsoft.com/office/drawing/2014/main" id="{689F8FFC-67CD-40D7-A06D-6C3F878CA2D7}"/>
              </a:ext>
            </a:extLst>
          </p:cNvPr>
          <p:cNvGraphicFramePr/>
          <p:nvPr>
            <p:extLst>
              <p:ext uri="{D42A27DB-BD31-4B8C-83A1-F6EECF244321}">
                <p14:modId xmlns:p14="http://schemas.microsoft.com/office/powerpoint/2010/main" val="1647063076"/>
              </p:ext>
            </p:extLst>
          </p:nvPr>
        </p:nvGraphicFramePr>
        <p:xfrm>
          <a:off x="1064593" y="2085931"/>
          <a:ext cx="4739861" cy="31372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2">
            <a:extLst>
              <a:ext uri="{FF2B5EF4-FFF2-40B4-BE49-F238E27FC236}">
                <a16:creationId xmlns:a16="http://schemas.microsoft.com/office/drawing/2014/main" id="{99DE1CDA-1FFF-4552-84E2-66513ACA7068}"/>
              </a:ext>
            </a:extLst>
          </p:cNvPr>
          <p:cNvSpPr txBox="1">
            <a:spLocks/>
          </p:cNvSpPr>
          <p:nvPr/>
        </p:nvSpPr>
        <p:spPr>
          <a:xfrm>
            <a:off x="7735958" y="2841348"/>
            <a:ext cx="3617842" cy="2101229"/>
          </a:xfrm>
          <a:prstGeom prst="rect">
            <a:avLst/>
          </a:prstGeom>
        </p:spPr>
        <p:txBody>
          <a:bodyPr vert="horz" lIns="91440" tIns="45720" rIns="91440" bIns="45720" rtlCol="0">
            <a:noAutofit/>
          </a:bodyPr>
          <a:lstStyle>
            <a:lvl1pPr marL="228600" indent="-228600" algn="r" defTabSz="914400" rtl="1"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الفعل المضارع</a:t>
            </a:r>
          </a:p>
          <a:p>
            <a:pPr marL="0" indent="0" algn="just" rtl="1">
              <a:lnSpc>
                <a:spcPct val="100000"/>
              </a:lnSpc>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الفْعِلُ الْمُضارِعُ هوَ كلُّ فعْلٍ يدُلُّ على حصول عمل في الزمن الحاضر أَو المُسْتَقبَلِ وَلا بد أن يكون </a:t>
            </a:r>
            <a:r>
              <a:rPr lang="ar-SA" sz="2400" b="1" dirty="0" err="1">
                <a:effectLst/>
                <a:latin typeface="Times New Roman" panose="02020603050405020304" pitchFamily="18" charset="0"/>
                <a:ea typeface="Times New Roman" panose="02020603050405020304" pitchFamily="18" charset="0"/>
                <a:cs typeface="Traditional Arabic" panose="02020603050405020304" pitchFamily="18" charset="-78"/>
              </a:rPr>
              <a:t>مَبْدُوءاً</a:t>
            </a: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 بحرفٍ منْ أَحرف المُضَارَعةِ وهي الْهمزَةُ والنُّونُ والْياءُ وَالتَّاءُ.</a:t>
            </a:r>
            <a:endParaRPr lang="en-US" sz="2400" b="1" dirty="0">
              <a:effectLst/>
              <a:latin typeface="Times New Roman" panose="02020603050405020304" pitchFamily="18" charset="0"/>
              <a:ea typeface="Times New Roman" panose="02020603050405020304" pitchFamily="18" charset="0"/>
            </a:endParaRPr>
          </a:p>
          <a:p>
            <a:pPr marL="0" indent="0">
              <a:lnSpc>
                <a:spcPct val="100000"/>
              </a:lnSpc>
              <a:buNone/>
            </a:pPr>
            <a:endPar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9" name="Content Placeholder 2">
            <a:extLst>
              <a:ext uri="{FF2B5EF4-FFF2-40B4-BE49-F238E27FC236}">
                <a16:creationId xmlns:a16="http://schemas.microsoft.com/office/drawing/2014/main" id="{01A959A5-472B-40B9-8A46-37927D45E15C}"/>
              </a:ext>
            </a:extLst>
          </p:cNvPr>
          <p:cNvSpPr txBox="1">
            <a:spLocks/>
          </p:cNvSpPr>
          <p:nvPr/>
        </p:nvSpPr>
        <p:spPr>
          <a:xfrm>
            <a:off x="7735958" y="4982061"/>
            <a:ext cx="3617842" cy="1453252"/>
          </a:xfrm>
          <a:prstGeom prst="rect">
            <a:avLst/>
          </a:prstGeom>
        </p:spPr>
        <p:txBody>
          <a:bodyPr vert="horz" lIns="91440" tIns="45720" rIns="91440" bIns="45720" rtlCol="0">
            <a:noAutofit/>
          </a:bodyPr>
          <a:lstStyle>
            <a:lvl1pPr marL="228600" indent="-228600" algn="r" defTabSz="914400" rtl="1"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ar-SA" sz="2400" b="1" dirty="0">
                <a:solidFill>
                  <a:srgbClr val="FF552D"/>
                </a:solidFill>
                <a:latin typeface="Times New Roman" panose="02020603050405020304" pitchFamily="18" charset="0"/>
                <a:ea typeface="Times New Roman" panose="02020603050405020304" pitchFamily="18" charset="0"/>
                <a:cs typeface="Traditional Arabic" panose="02020603050405020304" pitchFamily="18" charset="-78"/>
              </a:rPr>
              <a:t>فعل الأمر</a:t>
            </a:r>
          </a:p>
          <a:p>
            <a:pPr marL="0" indent="0" algn="just" rtl="1">
              <a:lnSpc>
                <a:spcPct val="100000"/>
              </a:lnSpc>
              <a:buNone/>
            </a:pPr>
            <a:r>
              <a:rPr lang="ar-SA" sz="2400" b="1" dirty="0">
                <a:effectLst/>
                <a:latin typeface="Times New Roman" panose="02020603050405020304" pitchFamily="18" charset="0"/>
                <a:ea typeface="Times New Roman" panose="02020603050405020304" pitchFamily="18" charset="0"/>
                <a:cs typeface="Traditional Arabic" panose="02020603050405020304" pitchFamily="18" charset="-78"/>
              </a:rPr>
              <a:t>فِعلُ الأَمْر هُوَ كلُّ فِعلٍ يُطلَبُ بهِ حُصُول شَيءٍ في الزمن المستقبل.</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9516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313</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Arabic Typesetting</vt:lpstr>
      <vt:lpstr>Arial</vt:lpstr>
      <vt:lpstr>Calibri</vt:lpstr>
      <vt:lpstr>Calibri Light</vt:lpstr>
      <vt:lpstr>Times New Roman</vt:lpstr>
      <vt:lpstr>Traditional Arabic</vt:lpstr>
      <vt:lpstr>Office Theme</vt:lpstr>
      <vt:lpstr>تقسيمُ الفعلِ باعتبارِ زمنه</vt:lpstr>
      <vt:lpstr>النقاط الرئيسة</vt:lpstr>
      <vt:lpstr>الأمثلة:</vt:lpstr>
      <vt:lpstr>الشرح:</vt:lpstr>
      <vt:lpstr>القواعد: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Abdullah Ramadan</cp:lastModifiedBy>
  <cp:revision>23</cp:revision>
  <dcterms:created xsi:type="dcterms:W3CDTF">2020-09-13T17:12:40Z</dcterms:created>
  <dcterms:modified xsi:type="dcterms:W3CDTF">2020-09-19T07:52:28Z</dcterms:modified>
</cp:coreProperties>
</file>