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7"/>
    <p:restoredTop sz="94778"/>
  </p:normalViewPr>
  <p:slideViewPr>
    <p:cSldViewPr snapToGrid="0" snapToObjects="1">
      <p:cViewPr varScale="1">
        <p:scale>
          <a:sx n="72" d="100"/>
          <a:sy n="72" d="100"/>
        </p:scale>
        <p:origin x="63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9/20/2020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F147-0FC4-C742-801D-18B7262A641E}" type="datetime1">
              <a:rPr lang="en-CA" smtClean="0"/>
              <a:t>2020-09-20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en-US" sz="1800" b="1" dirty="0"/>
              <a:t>LANG 161E </a:t>
            </a:r>
            <a:r>
              <a:rPr lang="ar-SA" sz="1800" b="1" dirty="0"/>
              <a:t> – مادة اللغة العربية – المحاضرة الثالثة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8A66-BA4B-B547-93D7-511957FAFDEB}" type="datetime1">
              <a:rPr lang="en-CA" smtClean="0"/>
              <a:t>2020-09-20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E764-3DBC-484A-A93B-3C4E1B8DE87F}" type="datetime1">
              <a:rPr lang="en-CA" smtClean="0"/>
              <a:t>2020-09-20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2020-09-20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4D1B1-740E-3C49-A311-54C3556A4E34}" type="datetime1">
              <a:rPr lang="en-CA" smtClean="0"/>
              <a:t>2020-09-20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B8A7-B79F-3248-A502-6965C0869732}" type="datetime1">
              <a:rPr lang="en-CA" smtClean="0"/>
              <a:t>2020-09-20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F997-D451-CD4A-BFD7-06CAD8CBF9F1}" type="datetime1">
              <a:rPr lang="en-CA" smtClean="0"/>
              <a:t>2020-09-20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4C43-BE7F-6343-9CA1-CC42DB3C2657}" type="datetime1">
              <a:rPr lang="en-CA" smtClean="0"/>
              <a:t>2020-09-20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CBFF9-7807-D640-971F-B9C921639AE7}" type="datetime1">
              <a:rPr lang="en-CA" smtClean="0"/>
              <a:t>2020-09-20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0FC2-9F2F-CA45-A32C-45BF441A8B04}" type="datetime1">
              <a:rPr lang="en-CA" smtClean="0"/>
              <a:t>2020-09-20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206D-EB4D-964A-A567-0195B566DE41}" type="datetime1">
              <a:rPr lang="en-CA" smtClean="0"/>
              <a:t>2020-09-20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859429C-CF35-9249-8D66-6AF2AABB73FB}" type="datetime1">
              <a:rPr lang="en-CA" smtClean="0"/>
              <a:t>2020-09-20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04324"/>
            <a:ext cx="9144000" cy="1249351"/>
          </a:xfrm>
        </p:spPr>
        <p:txBody>
          <a:bodyPr>
            <a:normAutofit/>
          </a:bodyPr>
          <a:lstStyle/>
          <a:p>
            <a:r>
              <a:rPr lang="ar-SA" dirty="0">
                <a:solidFill>
                  <a:srgbClr val="0070C0"/>
                </a:solidFill>
              </a:rPr>
              <a:t>الدرس الثامن: الجملة الفعلية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02174"/>
            <a:ext cx="9144000" cy="522276"/>
          </a:xfrm>
        </p:spPr>
        <p:txBody>
          <a:bodyPr>
            <a:normAutofit lnSpcReduction="10000"/>
          </a:bodyPr>
          <a:lstStyle/>
          <a:p>
            <a: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sz="3200" b="1" dirty="0">
                <a:solidFill>
                  <a:srgbClr val="FF552D"/>
                </a:solidFill>
              </a:rPr>
              <a:t>د. عبد الله هريدي</a:t>
            </a:r>
            <a:endParaRPr lang="en-US" sz="3200" dirty="0">
              <a:solidFill>
                <a:srgbClr val="FF552D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14235-1DE1-9F49-9245-B11AEED72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6065F-1338-AD4E-B903-5D61FB6BDB5C}" type="datetime1">
              <a:rPr lang="en-CA" smtClean="0"/>
              <a:t>2020-09-20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5400" u="sng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النقاط الرئيسة</a:t>
            </a:r>
            <a:endParaRPr lang="en-US" sz="5400" u="sng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1930" y="1825625"/>
            <a:ext cx="3445565" cy="3117436"/>
          </a:xfrm>
        </p:spPr>
        <p:txBody>
          <a:bodyPr>
            <a:normAutofit/>
          </a:bodyPr>
          <a:lstStyle/>
          <a:p>
            <a:pPr marL="228600" indent="-22860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الأمثلة</a:t>
            </a:r>
          </a:p>
          <a:p>
            <a:pPr marL="228600" indent="-22860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الشرح</a:t>
            </a:r>
          </a:p>
          <a:p>
            <a:pPr marL="228600" indent="-228600" algn="r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القواعد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2020-09-20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5400" u="sng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الأمثلة:</a:t>
            </a:r>
            <a:endParaRPr lang="en-US" sz="5400" u="sng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7896" y="1690687"/>
            <a:ext cx="2845904" cy="2656026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١- لمع البرق.</a:t>
            </a:r>
          </a:p>
          <a:p>
            <a:pPr marL="0" indent="0" algn="r" rtl="1">
              <a:buNone/>
            </a:pPr>
            <a:r>
              <a:rPr lang="ar-S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٢- عوى الذئب.</a:t>
            </a:r>
          </a:p>
          <a:p>
            <a:pPr marL="0" indent="0" algn="r" rtl="1">
              <a:buNone/>
            </a:pPr>
            <a:r>
              <a:rPr lang="ar-S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٣- يسقط الثلج.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2020-09-20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10F9-8882-4B48-97C2-62DC8799DB08}"/>
              </a:ext>
            </a:extLst>
          </p:cNvPr>
          <p:cNvSpPr txBox="1"/>
          <p:nvPr/>
        </p:nvSpPr>
        <p:spPr>
          <a:xfrm>
            <a:off x="2299252" y="1690687"/>
            <a:ext cx="3395869" cy="2233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spcBef>
                <a:spcPts val="1000"/>
              </a:spcBef>
            </a:pPr>
            <a:r>
              <a:rPr lang="ar-SA" sz="2800" b="1" dirty="0">
                <a:latin typeface="Times New Roman" panose="02020603050405020304" pitchFamily="18" charset="0"/>
                <a:cs typeface="Traditional Arabic" panose="02020603050405020304" pitchFamily="18" charset="-78"/>
              </a:rPr>
              <a:t>٤- يشتد البرد.</a:t>
            </a:r>
          </a:p>
          <a:p>
            <a:pPr algn="r" rtl="1">
              <a:lnSpc>
                <a:spcPct val="150000"/>
              </a:lnSpc>
              <a:spcBef>
                <a:spcPts val="1000"/>
              </a:spcBef>
            </a:pPr>
            <a:r>
              <a:rPr lang="ar-SA" sz="2800" b="1" dirty="0">
                <a:latin typeface="Times New Roman" panose="02020603050405020304" pitchFamily="18" charset="0"/>
                <a:cs typeface="Traditional Arabic" panose="02020603050405020304" pitchFamily="18" charset="-78"/>
              </a:rPr>
              <a:t>٥- اقطف الوردة.</a:t>
            </a:r>
          </a:p>
          <a:p>
            <a:pPr algn="r" rtl="1">
              <a:lnSpc>
                <a:spcPct val="150000"/>
              </a:lnSpc>
              <a:spcBef>
                <a:spcPts val="1000"/>
              </a:spcBef>
            </a:pPr>
            <a:r>
              <a:rPr lang="ar-SA" sz="2800" b="1" dirty="0">
                <a:latin typeface="Times New Roman" panose="02020603050405020304" pitchFamily="18" charset="0"/>
                <a:cs typeface="Traditional Arabic" panose="02020603050405020304" pitchFamily="18" charset="-78"/>
              </a:rPr>
              <a:t>٦- خذ الكتاب.</a:t>
            </a:r>
          </a:p>
        </p:txBody>
      </p:sp>
    </p:spTree>
    <p:extLst>
      <p:ext uri="{BB962C8B-B14F-4D97-AF65-F5344CB8AC3E}">
        <p14:creationId xmlns:p14="http://schemas.microsoft.com/office/powerpoint/2010/main" val="618995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5400" u="sng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الشرح:</a:t>
            </a:r>
            <a:endParaRPr lang="en-US" sz="5400" u="sng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852" y="1865381"/>
            <a:ext cx="10730948" cy="321020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ar-SA" sz="2400" b="1" dirty="0">
                <a:solidFill>
                  <a:srgbClr val="FF552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نعرف مما تقدم أن كل مثال من الأمثلة السابقة يسمى جملة مفيدة: لأنه تركيب يفيد السامع فائدة تامة، وإذا تأملنا هذه الجمل وجدنا كل واحدة منها مركبة من فِعْلٍ وفاعلٍ، ولأن كل جملة من هذه الجمل مبدوءة بفعل، تسمى جملة فعلية.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2020-09-20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701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sz="5400" u="sng" dirty="0">
                <a:solidFill>
                  <a:srgbClr val="0070C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القواعد:</a:t>
            </a:r>
            <a:endParaRPr lang="en-US" sz="5400" u="sng" dirty="0">
              <a:solidFill>
                <a:srgbClr val="0070C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852" y="1865381"/>
            <a:ext cx="10730948" cy="321020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ar-SA" sz="2400" b="1" dirty="0">
                <a:solidFill>
                  <a:srgbClr val="FF552D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كل جملة تتركب من فِعْلٍ وفاعلٍ تسمى جملة فعلية.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0FED-A4C5-4F44-A889-638281D21CB2}" type="datetime1">
              <a:rPr lang="en-CA" smtClean="0"/>
              <a:t>2020-09-20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958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111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Times New Roman</vt:lpstr>
      <vt:lpstr>Traditional Arabic</vt:lpstr>
      <vt:lpstr>Office Theme</vt:lpstr>
      <vt:lpstr>الدرس الثامن: الجملة الفعلية</vt:lpstr>
      <vt:lpstr>النقاط الرئيسة</vt:lpstr>
      <vt:lpstr>الأمثلة:</vt:lpstr>
      <vt:lpstr>الشرح:</vt:lpstr>
      <vt:lpstr>القواعد: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Abdullah Ramadan</cp:lastModifiedBy>
  <cp:revision>40</cp:revision>
  <dcterms:created xsi:type="dcterms:W3CDTF">2020-09-13T17:12:40Z</dcterms:created>
  <dcterms:modified xsi:type="dcterms:W3CDTF">2020-09-20T08:28:50Z</dcterms:modified>
</cp:coreProperties>
</file>