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52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7"/>
    <p:restoredTop sz="94778"/>
  </p:normalViewPr>
  <p:slideViewPr>
    <p:cSldViewPr snapToGrid="0" snapToObjects="1">
      <p:cViewPr varScale="1">
        <p:scale>
          <a:sx n="72" d="100"/>
          <a:sy n="72" d="100"/>
        </p:scale>
        <p:origin x="630"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A59093-1728-4F04-8331-A475EDC49E0B}"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en-US"/>
        </a:p>
      </dgm:t>
    </dgm:pt>
    <dgm:pt modelId="{9DBC4436-B153-4F63-A5C0-B7016E8BB3EC}">
      <dgm:prSet phldrT="[Text]"/>
      <dgm:spPr/>
      <dgm:t>
        <a:bodyPr/>
        <a:lstStyle/>
        <a:p>
          <a:pPr algn="ctr"/>
          <a:r>
            <a:rPr lang="ar-SA" b="1" dirty="0">
              <a:latin typeface="Arabic Typesetting" panose="03020402040406030203" pitchFamily="66" charset="-78"/>
              <a:cs typeface="Arabic Typesetting" panose="03020402040406030203" pitchFamily="66" charset="-78"/>
            </a:rPr>
            <a:t>الكلمة</a:t>
          </a:r>
          <a:endParaRPr lang="en-US" b="1" dirty="0">
            <a:latin typeface="Arabic Typesetting" panose="03020402040406030203" pitchFamily="66" charset="-78"/>
            <a:cs typeface="Arabic Typesetting" panose="03020402040406030203" pitchFamily="66" charset="-78"/>
          </a:endParaRPr>
        </a:p>
      </dgm:t>
    </dgm:pt>
    <dgm:pt modelId="{4DADC315-9E9F-4968-9D06-AFD6B0DAAAFF}" type="parTrans" cxnId="{7CAFB575-DCE5-40BC-81BC-FFCAB09920BB}">
      <dgm:prSet/>
      <dgm:spPr/>
      <dgm:t>
        <a:bodyPr/>
        <a:lstStyle/>
        <a:p>
          <a:endParaRPr lang="en-US"/>
        </a:p>
      </dgm:t>
    </dgm:pt>
    <dgm:pt modelId="{BD45800D-8C2B-4893-8CFE-D51EEB6FDA9C}" type="sibTrans" cxnId="{7CAFB575-DCE5-40BC-81BC-FFCAB09920BB}">
      <dgm:prSet/>
      <dgm:spPr/>
      <dgm:t>
        <a:bodyPr/>
        <a:lstStyle/>
        <a:p>
          <a:endParaRPr lang="en-US"/>
        </a:p>
      </dgm:t>
    </dgm:pt>
    <dgm:pt modelId="{A49BD98C-7A62-4A07-9D07-01443D3E04D6}">
      <dgm:prSet phldrT="[Text]"/>
      <dgm:spPr/>
      <dgm:t>
        <a:bodyPr/>
        <a:lstStyle/>
        <a:p>
          <a:pPr algn="ctr"/>
          <a:r>
            <a:rPr lang="ar-SA" b="1" dirty="0">
              <a:latin typeface="Arabic Typesetting" panose="03020402040406030203" pitchFamily="66" charset="-78"/>
              <a:cs typeface="Arabic Typesetting" panose="03020402040406030203" pitchFamily="66" charset="-78"/>
            </a:rPr>
            <a:t>حرف</a:t>
          </a:r>
          <a:endParaRPr lang="en-US" b="1" dirty="0">
            <a:latin typeface="Arabic Typesetting" panose="03020402040406030203" pitchFamily="66" charset="-78"/>
            <a:cs typeface="Arabic Typesetting" panose="03020402040406030203" pitchFamily="66" charset="-78"/>
          </a:endParaRPr>
        </a:p>
      </dgm:t>
    </dgm:pt>
    <dgm:pt modelId="{15BC5A46-EE44-4893-A018-934BAC0D78B5}" type="parTrans" cxnId="{FD6D1A7F-DE14-44E5-B137-148653D7EC78}">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17955095-E244-4EC7-B358-54DF5E5A1852}" type="sibTrans" cxnId="{FD6D1A7F-DE14-44E5-B137-148653D7EC78}">
      <dgm:prSet/>
      <dgm:spPr/>
      <dgm:t>
        <a:bodyPr/>
        <a:lstStyle/>
        <a:p>
          <a:endParaRPr lang="en-US"/>
        </a:p>
      </dgm:t>
    </dgm:pt>
    <dgm:pt modelId="{85E26A44-354A-48F3-A994-802B1F42FABB}">
      <dgm:prSet phldrT="[Text]"/>
      <dgm:spPr/>
      <dgm:t>
        <a:bodyPr/>
        <a:lstStyle/>
        <a:p>
          <a:pPr algn="ctr"/>
          <a:r>
            <a:rPr lang="ar-SA" b="1" dirty="0">
              <a:latin typeface="Arabic Typesetting" panose="03020402040406030203" pitchFamily="66" charset="-78"/>
              <a:cs typeface="Arabic Typesetting" panose="03020402040406030203" pitchFamily="66" charset="-78"/>
            </a:rPr>
            <a:t>فعل</a:t>
          </a:r>
          <a:endParaRPr lang="en-US" b="1" dirty="0">
            <a:latin typeface="Arabic Typesetting" panose="03020402040406030203" pitchFamily="66" charset="-78"/>
            <a:cs typeface="Arabic Typesetting" panose="03020402040406030203" pitchFamily="66" charset="-78"/>
          </a:endParaRPr>
        </a:p>
      </dgm:t>
    </dgm:pt>
    <dgm:pt modelId="{F98961A4-C00C-476F-B510-442F36DA9A30}" type="parTrans" cxnId="{EFF82781-DCC1-490F-AED2-78DEEC5FF9EC}">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E028463B-E76D-4511-A237-B35BE28ED750}" type="sibTrans" cxnId="{EFF82781-DCC1-490F-AED2-78DEEC5FF9EC}">
      <dgm:prSet/>
      <dgm:spPr/>
      <dgm:t>
        <a:bodyPr/>
        <a:lstStyle/>
        <a:p>
          <a:endParaRPr lang="en-US"/>
        </a:p>
      </dgm:t>
    </dgm:pt>
    <dgm:pt modelId="{D03BF73F-6CD7-4A4F-ABD8-77DAEBF44780}">
      <dgm:prSet phldrT="[Text]"/>
      <dgm:spPr/>
      <dgm:t>
        <a:bodyPr/>
        <a:lstStyle/>
        <a:p>
          <a:pPr algn="ctr"/>
          <a:r>
            <a:rPr lang="ar-SA" b="1" dirty="0">
              <a:latin typeface="Arabic Typesetting" panose="03020402040406030203" pitchFamily="66" charset="-78"/>
              <a:cs typeface="Arabic Typesetting" panose="03020402040406030203" pitchFamily="66" charset="-78"/>
            </a:rPr>
            <a:t>اسم</a:t>
          </a:r>
          <a:endParaRPr lang="en-US" b="1" dirty="0">
            <a:latin typeface="Arabic Typesetting" panose="03020402040406030203" pitchFamily="66" charset="-78"/>
            <a:cs typeface="Arabic Typesetting" panose="03020402040406030203" pitchFamily="66" charset="-78"/>
          </a:endParaRPr>
        </a:p>
      </dgm:t>
    </dgm:pt>
    <dgm:pt modelId="{FF6283EF-D7DF-4A85-8406-66766FF78D63}" type="parTrans" cxnId="{1B6C253D-F334-4826-B3BA-F6934ED417B3}">
      <dgm:prSet/>
      <dgm:spPr/>
      <dgm:t>
        <a:bodyPr/>
        <a:lstStyle/>
        <a:p>
          <a:pPr algn="ctr"/>
          <a:endParaRPr lang="en-US" b="1">
            <a:latin typeface="Arabic Typesetting" panose="03020402040406030203" pitchFamily="66" charset="-78"/>
            <a:cs typeface="Arabic Typesetting" panose="03020402040406030203" pitchFamily="66" charset="-78"/>
          </a:endParaRPr>
        </a:p>
      </dgm:t>
    </dgm:pt>
    <dgm:pt modelId="{AA44BFFC-C15A-4F42-AD13-FC3FF0B21649}" type="sibTrans" cxnId="{1B6C253D-F334-4826-B3BA-F6934ED417B3}">
      <dgm:prSet/>
      <dgm:spPr/>
      <dgm:t>
        <a:bodyPr/>
        <a:lstStyle/>
        <a:p>
          <a:endParaRPr lang="en-US"/>
        </a:p>
      </dgm:t>
    </dgm:pt>
    <dgm:pt modelId="{367490FC-2366-4CC8-86A9-E92CAC948766}" type="pres">
      <dgm:prSet presAssocID="{9FA59093-1728-4F04-8331-A475EDC49E0B}" presName="hierChild1" presStyleCnt="0">
        <dgm:presLayoutVars>
          <dgm:orgChart val="1"/>
          <dgm:chPref val="1"/>
          <dgm:dir/>
          <dgm:animOne val="branch"/>
          <dgm:animLvl val="lvl"/>
          <dgm:resizeHandles/>
        </dgm:presLayoutVars>
      </dgm:prSet>
      <dgm:spPr/>
    </dgm:pt>
    <dgm:pt modelId="{26DA6F8A-49E5-4499-A38C-37D5BB6CA33C}" type="pres">
      <dgm:prSet presAssocID="{9DBC4436-B153-4F63-A5C0-B7016E8BB3EC}" presName="hierRoot1" presStyleCnt="0">
        <dgm:presLayoutVars>
          <dgm:hierBranch val="init"/>
        </dgm:presLayoutVars>
      </dgm:prSet>
      <dgm:spPr/>
    </dgm:pt>
    <dgm:pt modelId="{26765BFD-802A-4BDE-980B-59D9BA0B0358}" type="pres">
      <dgm:prSet presAssocID="{9DBC4436-B153-4F63-A5C0-B7016E8BB3EC}" presName="rootComposite1" presStyleCnt="0"/>
      <dgm:spPr/>
    </dgm:pt>
    <dgm:pt modelId="{2FE71F63-4BD6-4841-BBCD-B672880B3B71}" type="pres">
      <dgm:prSet presAssocID="{9DBC4436-B153-4F63-A5C0-B7016E8BB3EC}" presName="rootText1" presStyleLbl="node0" presStyleIdx="0" presStyleCnt="1">
        <dgm:presLayoutVars>
          <dgm:chPref val="3"/>
        </dgm:presLayoutVars>
      </dgm:prSet>
      <dgm:spPr/>
    </dgm:pt>
    <dgm:pt modelId="{1AAB0E7D-C0F4-476B-8C5C-E48E0491B3E2}" type="pres">
      <dgm:prSet presAssocID="{9DBC4436-B153-4F63-A5C0-B7016E8BB3EC}" presName="rootConnector1" presStyleLbl="node1" presStyleIdx="0" presStyleCnt="0"/>
      <dgm:spPr/>
    </dgm:pt>
    <dgm:pt modelId="{106013DB-4949-4A57-B05C-059A3735F142}" type="pres">
      <dgm:prSet presAssocID="{9DBC4436-B153-4F63-A5C0-B7016E8BB3EC}" presName="hierChild2" presStyleCnt="0"/>
      <dgm:spPr/>
    </dgm:pt>
    <dgm:pt modelId="{E7B289CF-6847-4F5B-8FBD-B1D61902919B}" type="pres">
      <dgm:prSet presAssocID="{15BC5A46-EE44-4893-A018-934BAC0D78B5}" presName="Name37" presStyleLbl="parChTrans1D2" presStyleIdx="0" presStyleCnt="3"/>
      <dgm:spPr/>
    </dgm:pt>
    <dgm:pt modelId="{F106E083-2C61-4C8C-B6FB-CD1F919CA998}" type="pres">
      <dgm:prSet presAssocID="{A49BD98C-7A62-4A07-9D07-01443D3E04D6}" presName="hierRoot2" presStyleCnt="0">
        <dgm:presLayoutVars>
          <dgm:hierBranch val="init"/>
        </dgm:presLayoutVars>
      </dgm:prSet>
      <dgm:spPr/>
    </dgm:pt>
    <dgm:pt modelId="{5BD89CA7-C9EB-4740-AF29-1CB10E58E2E4}" type="pres">
      <dgm:prSet presAssocID="{A49BD98C-7A62-4A07-9D07-01443D3E04D6}" presName="rootComposite" presStyleCnt="0"/>
      <dgm:spPr/>
    </dgm:pt>
    <dgm:pt modelId="{C4DE33CD-B9D2-42C9-AD36-83B5E1B23895}" type="pres">
      <dgm:prSet presAssocID="{A49BD98C-7A62-4A07-9D07-01443D3E04D6}" presName="rootText" presStyleLbl="node2" presStyleIdx="0" presStyleCnt="3">
        <dgm:presLayoutVars>
          <dgm:chPref val="3"/>
        </dgm:presLayoutVars>
      </dgm:prSet>
      <dgm:spPr/>
    </dgm:pt>
    <dgm:pt modelId="{83D89B2E-BD1E-4C13-8813-3917EC149500}" type="pres">
      <dgm:prSet presAssocID="{A49BD98C-7A62-4A07-9D07-01443D3E04D6}" presName="rootConnector" presStyleLbl="node2" presStyleIdx="0" presStyleCnt="3"/>
      <dgm:spPr/>
    </dgm:pt>
    <dgm:pt modelId="{87DE9C79-5441-4D0F-BD57-999263282ED7}" type="pres">
      <dgm:prSet presAssocID="{A49BD98C-7A62-4A07-9D07-01443D3E04D6}" presName="hierChild4" presStyleCnt="0"/>
      <dgm:spPr/>
    </dgm:pt>
    <dgm:pt modelId="{BE17C210-3FDE-458A-A894-2F634E55E63F}" type="pres">
      <dgm:prSet presAssocID="{A49BD98C-7A62-4A07-9D07-01443D3E04D6}" presName="hierChild5" presStyleCnt="0"/>
      <dgm:spPr/>
    </dgm:pt>
    <dgm:pt modelId="{55CA8C48-A711-4E69-BFB2-280E3C540A9E}" type="pres">
      <dgm:prSet presAssocID="{F98961A4-C00C-476F-B510-442F36DA9A30}" presName="Name37" presStyleLbl="parChTrans1D2" presStyleIdx="1" presStyleCnt="3"/>
      <dgm:spPr/>
    </dgm:pt>
    <dgm:pt modelId="{9B5DB79C-E670-4D84-86C4-E78A9D7170E8}" type="pres">
      <dgm:prSet presAssocID="{85E26A44-354A-48F3-A994-802B1F42FABB}" presName="hierRoot2" presStyleCnt="0">
        <dgm:presLayoutVars>
          <dgm:hierBranch val="init"/>
        </dgm:presLayoutVars>
      </dgm:prSet>
      <dgm:spPr/>
    </dgm:pt>
    <dgm:pt modelId="{F24A8F97-72D7-46F5-9909-A2A218D3FCDF}" type="pres">
      <dgm:prSet presAssocID="{85E26A44-354A-48F3-A994-802B1F42FABB}" presName="rootComposite" presStyleCnt="0"/>
      <dgm:spPr/>
    </dgm:pt>
    <dgm:pt modelId="{870104D2-1C10-4435-A151-5943C76854AA}" type="pres">
      <dgm:prSet presAssocID="{85E26A44-354A-48F3-A994-802B1F42FABB}" presName="rootText" presStyleLbl="node2" presStyleIdx="1" presStyleCnt="3">
        <dgm:presLayoutVars>
          <dgm:chPref val="3"/>
        </dgm:presLayoutVars>
      </dgm:prSet>
      <dgm:spPr/>
    </dgm:pt>
    <dgm:pt modelId="{08D2207E-064E-4B07-BD16-E4A32F85784E}" type="pres">
      <dgm:prSet presAssocID="{85E26A44-354A-48F3-A994-802B1F42FABB}" presName="rootConnector" presStyleLbl="node2" presStyleIdx="1" presStyleCnt="3"/>
      <dgm:spPr/>
    </dgm:pt>
    <dgm:pt modelId="{74D49F20-922C-45A9-A274-F6DA9F93411C}" type="pres">
      <dgm:prSet presAssocID="{85E26A44-354A-48F3-A994-802B1F42FABB}" presName="hierChild4" presStyleCnt="0"/>
      <dgm:spPr/>
    </dgm:pt>
    <dgm:pt modelId="{ADE965BA-0C40-4F3A-AEC4-805C375853CD}" type="pres">
      <dgm:prSet presAssocID="{85E26A44-354A-48F3-A994-802B1F42FABB}" presName="hierChild5" presStyleCnt="0"/>
      <dgm:spPr/>
    </dgm:pt>
    <dgm:pt modelId="{075EFCA5-0EBD-478A-BEFB-76F8B0CBA9CC}" type="pres">
      <dgm:prSet presAssocID="{FF6283EF-D7DF-4A85-8406-66766FF78D63}" presName="Name37" presStyleLbl="parChTrans1D2" presStyleIdx="2" presStyleCnt="3"/>
      <dgm:spPr/>
    </dgm:pt>
    <dgm:pt modelId="{23DF167D-8C22-4368-BBC8-27CBEBAF57D2}" type="pres">
      <dgm:prSet presAssocID="{D03BF73F-6CD7-4A4F-ABD8-77DAEBF44780}" presName="hierRoot2" presStyleCnt="0">
        <dgm:presLayoutVars>
          <dgm:hierBranch val="init"/>
        </dgm:presLayoutVars>
      </dgm:prSet>
      <dgm:spPr/>
    </dgm:pt>
    <dgm:pt modelId="{FB085FAC-EE25-41CB-A153-51E2D6B25E5D}" type="pres">
      <dgm:prSet presAssocID="{D03BF73F-6CD7-4A4F-ABD8-77DAEBF44780}" presName="rootComposite" presStyleCnt="0"/>
      <dgm:spPr/>
    </dgm:pt>
    <dgm:pt modelId="{411F34FD-7351-4358-9C26-0939C2A761C1}" type="pres">
      <dgm:prSet presAssocID="{D03BF73F-6CD7-4A4F-ABD8-77DAEBF44780}" presName="rootText" presStyleLbl="node2" presStyleIdx="2" presStyleCnt="3">
        <dgm:presLayoutVars>
          <dgm:chPref val="3"/>
        </dgm:presLayoutVars>
      </dgm:prSet>
      <dgm:spPr/>
    </dgm:pt>
    <dgm:pt modelId="{0E01C1B3-9155-4CDE-ADC3-F4D85702E7C8}" type="pres">
      <dgm:prSet presAssocID="{D03BF73F-6CD7-4A4F-ABD8-77DAEBF44780}" presName="rootConnector" presStyleLbl="node2" presStyleIdx="2" presStyleCnt="3"/>
      <dgm:spPr/>
    </dgm:pt>
    <dgm:pt modelId="{31AA9D1C-0104-4C92-8A23-4806710338FF}" type="pres">
      <dgm:prSet presAssocID="{D03BF73F-6CD7-4A4F-ABD8-77DAEBF44780}" presName="hierChild4" presStyleCnt="0"/>
      <dgm:spPr/>
    </dgm:pt>
    <dgm:pt modelId="{A48FFD67-3F21-47B1-96E7-B7CE58286C07}" type="pres">
      <dgm:prSet presAssocID="{D03BF73F-6CD7-4A4F-ABD8-77DAEBF44780}" presName="hierChild5" presStyleCnt="0"/>
      <dgm:spPr/>
    </dgm:pt>
    <dgm:pt modelId="{73C8E5AE-6D4C-4395-B63B-0C86777C5EC2}" type="pres">
      <dgm:prSet presAssocID="{9DBC4436-B153-4F63-A5C0-B7016E8BB3EC}" presName="hierChild3" presStyleCnt="0"/>
      <dgm:spPr/>
    </dgm:pt>
  </dgm:ptLst>
  <dgm:cxnLst>
    <dgm:cxn modelId="{D027C20D-1B25-44C5-9B99-315F26955009}" type="presOf" srcId="{FF6283EF-D7DF-4A85-8406-66766FF78D63}" destId="{075EFCA5-0EBD-478A-BEFB-76F8B0CBA9CC}" srcOrd="0" destOrd="0" presId="urn:microsoft.com/office/officeart/2005/8/layout/orgChart1"/>
    <dgm:cxn modelId="{2947A61F-ECB4-44C7-AD41-6B2BF3CFECB6}" type="presOf" srcId="{9DBC4436-B153-4F63-A5C0-B7016E8BB3EC}" destId="{2FE71F63-4BD6-4841-BBCD-B672880B3B71}" srcOrd="0" destOrd="0" presId="urn:microsoft.com/office/officeart/2005/8/layout/orgChart1"/>
    <dgm:cxn modelId="{C14BBB2A-7317-4A14-8669-3362AB9D9748}" type="presOf" srcId="{D03BF73F-6CD7-4A4F-ABD8-77DAEBF44780}" destId="{411F34FD-7351-4358-9C26-0939C2A761C1}" srcOrd="0" destOrd="0" presId="urn:microsoft.com/office/officeart/2005/8/layout/orgChart1"/>
    <dgm:cxn modelId="{1B6C253D-F334-4826-B3BA-F6934ED417B3}" srcId="{9DBC4436-B153-4F63-A5C0-B7016E8BB3EC}" destId="{D03BF73F-6CD7-4A4F-ABD8-77DAEBF44780}" srcOrd="2" destOrd="0" parTransId="{FF6283EF-D7DF-4A85-8406-66766FF78D63}" sibTransId="{AA44BFFC-C15A-4F42-AD13-FC3FF0B21649}"/>
    <dgm:cxn modelId="{AF43245F-F894-40D0-93E1-C2B1F9EC89F9}" type="presOf" srcId="{85E26A44-354A-48F3-A994-802B1F42FABB}" destId="{870104D2-1C10-4435-A151-5943C76854AA}" srcOrd="0" destOrd="0" presId="urn:microsoft.com/office/officeart/2005/8/layout/orgChart1"/>
    <dgm:cxn modelId="{A9461847-002F-452E-B2F5-4120EC58CB65}" type="presOf" srcId="{85E26A44-354A-48F3-A994-802B1F42FABB}" destId="{08D2207E-064E-4B07-BD16-E4A32F85784E}" srcOrd="1" destOrd="0" presId="urn:microsoft.com/office/officeart/2005/8/layout/orgChart1"/>
    <dgm:cxn modelId="{60C7964C-DB04-4A6B-86EF-237E30A0831E}" type="presOf" srcId="{A49BD98C-7A62-4A07-9D07-01443D3E04D6}" destId="{83D89B2E-BD1E-4C13-8813-3917EC149500}" srcOrd="1" destOrd="0" presId="urn:microsoft.com/office/officeart/2005/8/layout/orgChart1"/>
    <dgm:cxn modelId="{7CAFB575-DCE5-40BC-81BC-FFCAB09920BB}" srcId="{9FA59093-1728-4F04-8331-A475EDC49E0B}" destId="{9DBC4436-B153-4F63-A5C0-B7016E8BB3EC}" srcOrd="0" destOrd="0" parTransId="{4DADC315-9E9F-4968-9D06-AFD6B0DAAAFF}" sibTransId="{BD45800D-8C2B-4893-8CFE-D51EEB6FDA9C}"/>
    <dgm:cxn modelId="{FD6D1A7F-DE14-44E5-B137-148653D7EC78}" srcId="{9DBC4436-B153-4F63-A5C0-B7016E8BB3EC}" destId="{A49BD98C-7A62-4A07-9D07-01443D3E04D6}" srcOrd="0" destOrd="0" parTransId="{15BC5A46-EE44-4893-A018-934BAC0D78B5}" sibTransId="{17955095-E244-4EC7-B358-54DF5E5A1852}"/>
    <dgm:cxn modelId="{EFF82781-DCC1-490F-AED2-78DEEC5FF9EC}" srcId="{9DBC4436-B153-4F63-A5C0-B7016E8BB3EC}" destId="{85E26A44-354A-48F3-A994-802B1F42FABB}" srcOrd="1" destOrd="0" parTransId="{F98961A4-C00C-476F-B510-442F36DA9A30}" sibTransId="{E028463B-E76D-4511-A237-B35BE28ED750}"/>
    <dgm:cxn modelId="{A79A3C9A-B8C2-4A72-8BB4-49965D7EECEF}" type="presOf" srcId="{9FA59093-1728-4F04-8331-A475EDC49E0B}" destId="{367490FC-2366-4CC8-86A9-E92CAC948766}" srcOrd="0" destOrd="0" presId="urn:microsoft.com/office/officeart/2005/8/layout/orgChart1"/>
    <dgm:cxn modelId="{35F482A7-0C07-42B5-A81F-BEBAD4397ADC}" type="presOf" srcId="{15BC5A46-EE44-4893-A018-934BAC0D78B5}" destId="{E7B289CF-6847-4F5B-8FBD-B1D61902919B}" srcOrd="0" destOrd="0" presId="urn:microsoft.com/office/officeart/2005/8/layout/orgChart1"/>
    <dgm:cxn modelId="{CAD405C1-9F4E-4D16-88E4-5A8E027FFA95}" type="presOf" srcId="{9DBC4436-B153-4F63-A5C0-B7016E8BB3EC}" destId="{1AAB0E7D-C0F4-476B-8C5C-E48E0491B3E2}" srcOrd="1" destOrd="0" presId="urn:microsoft.com/office/officeart/2005/8/layout/orgChart1"/>
    <dgm:cxn modelId="{F4B87DDC-AE0D-4665-B702-4B9582FD94F4}" type="presOf" srcId="{D03BF73F-6CD7-4A4F-ABD8-77DAEBF44780}" destId="{0E01C1B3-9155-4CDE-ADC3-F4D85702E7C8}" srcOrd="1" destOrd="0" presId="urn:microsoft.com/office/officeart/2005/8/layout/orgChart1"/>
    <dgm:cxn modelId="{D2EF59F7-853B-465A-853A-71232B086B5F}" type="presOf" srcId="{A49BD98C-7A62-4A07-9D07-01443D3E04D6}" destId="{C4DE33CD-B9D2-42C9-AD36-83B5E1B23895}" srcOrd="0" destOrd="0" presId="urn:microsoft.com/office/officeart/2005/8/layout/orgChart1"/>
    <dgm:cxn modelId="{8EFFFEFD-A1D3-480E-9C5D-97A2505A7C61}" type="presOf" srcId="{F98961A4-C00C-476F-B510-442F36DA9A30}" destId="{55CA8C48-A711-4E69-BFB2-280E3C540A9E}" srcOrd="0" destOrd="0" presId="urn:microsoft.com/office/officeart/2005/8/layout/orgChart1"/>
    <dgm:cxn modelId="{58A71FF5-4D21-4E7E-AB52-EB5856D52359}" type="presParOf" srcId="{367490FC-2366-4CC8-86A9-E92CAC948766}" destId="{26DA6F8A-49E5-4499-A38C-37D5BB6CA33C}" srcOrd="0" destOrd="0" presId="urn:microsoft.com/office/officeart/2005/8/layout/orgChart1"/>
    <dgm:cxn modelId="{35752E54-BA46-4C9C-AF4D-EBA9BB47EFB5}" type="presParOf" srcId="{26DA6F8A-49E5-4499-A38C-37D5BB6CA33C}" destId="{26765BFD-802A-4BDE-980B-59D9BA0B0358}" srcOrd="0" destOrd="0" presId="urn:microsoft.com/office/officeart/2005/8/layout/orgChart1"/>
    <dgm:cxn modelId="{081E2465-2B3E-4437-A41F-C1AFFF995FFD}" type="presParOf" srcId="{26765BFD-802A-4BDE-980B-59D9BA0B0358}" destId="{2FE71F63-4BD6-4841-BBCD-B672880B3B71}" srcOrd="0" destOrd="0" presId="urn:microsoft.com/office/officeart/2005/8/layout/orgChart1"/>
    <dgm:cxn modelId="{B7F611CC-309D-44AF-9EB4-D08FBE360F86}" type="presParOf" srcId="{26765BFD-802A-4BDE-980B-59D9BA0B0358}" destId="{1AAB0E7D-C0F4-476B-8C5C-E48E0491B3E2}" srcOrd="1" destOrd="0" presId="urn:microsoft.com/office/officeart/2005/8/layout/orgChart1"/>
    <dgm:cxn modelId="{C65B849D-A22E-42C8-8D5B-4AFBE0E38711}" type="presParOf" srcId="{26DA6F8A-49E5-4499-A38C-37D5BB6CA33C}" destId="{106013DB-4949-4A57-B05C-059A3735F142}" srcOrd="1" destOrd="0" presId="urn:microsoft.com/office/officeart/2005/8/layout/orgChart1"/>
    <dgm:cxn modelId="{0953F91A-8651-46C8-8860-F9CF8C33EA31}" type="presParOf" srcId="{106013DB-4949-4A57-B05C-059A3735F142}" destId="{E7B289CF-6847-4F5B-8FBD-B1D61902919B}" srcOrd="0" destOrd="0" presId="urn:microsoft.com/office/officeart/2005/8/layout/orgChart1"/>
    <dgm:cxn modelId="{EA8B8C7F-1824-4BFA-866C-69DACF1384E6}" type="presParOf" srcId="{106013DB-4949-4A57-B05C-059A3735F142}" destId="{F106E083-2C61-4C8C-B6FB-CD1F919CA998}" srcOrd="1" destOrd="0" presId="urn:microsoft.com/office/officeart/2005/8/layout/orgChart1"/>
    <dgm:cxn modelId="{DC17F80C-9538-4074-99C8-14B744EA0A70}" type="presParOf" srcId="{F106E083-2C61-4C8C-B6FB-CD1F919CA998}" destId="{5BD89CA7-C9EB-4740-AF29-1CB10E58E2E4}" srcOrd="0" destOrd="0" presId="urn:microsoft.com/office/officeart/2005/8/layout/orgChart1"/>
    <dgm:cxn modelId="{31A5D681-0071-4636-BE98-390F35AD2EC1}" type="presParOf" srcId="{5BD89CA7-C9EB-4740-AF29-1CB10E58E2E4}" destId="{C4DE33CD-B9D2-42C9-AD36-83B5E1B23895}" srcOrd="0" destOrd="0" presId="urn:microsoft.com/office/officeart/2005/8/layout/orgChart1"/>
    <dgm:cxn modelId="{1CC0A471-1F47-48FA-9793-A5FAD1A55A63}" type="presParOf" srcId="{5BD89CA7-C9EB-4740-AF29-1CB10E58E2E4}" destId="{83D89B2E-BD1E-4C13-8813-3917EC149500}" srcOrd="1" destOrd="0" presId="urn:microsoft.com/office/officeart/2005/8/layout/orgChart1"/>
    <dgm:cxn modelId="{347CFCFC-DC36-4B3C-A675-AED7A3CBB16F}" type="presParOf" srcId="{F106E083-2C61-4C8C-B6FB-CD1F919CA998}" destId="{87DE9C79-5441-4D0F-BD57-999263282ED7}" srcOrd="1" destOrd="0" presId="urn:microsoft.com/office/officeart/2005/8/layout/orgChart1"/>
    <dgm:cxn modelId="{FB4D0A88-2D35-4EA8-B529-5C3F930C4008}" type="presParOf" srcId="{F106E083-2C61-4C8C-B6FB-CD1F919CA998}" destId="{BE17C210-3FDE-458A-A894-2F634E55E63F}" srcOrd="2" destOrd="0" presId="urn:microsoft.com/office/officeart/2005/8/layout/orgChart1"/>
    <dgm:cxn modelId="{4896BD4E-8CBB-4CFA-9B69-3223BF85B537}" type="presParOf" srcId="{106013DB-4949-4A57-B05C-059A3735F142}" destId="{55CA8C48-A711-4E69-BFB2-280E3C540A9E}" srcOrd="2" destOrd="0" presId="urn:microsoft.com/office/officeart/2005/8/layout/orgChart1"/>
    <dgm:cxn modelId="{99C05DE2-4039-43A0-9BF7-3D5747A674F9}" type="presParOf" srcId="{106013DB-4949-4A57-B05C-059A3735F142}" destId="{9B5DB79C-E670-4D84-86C4-E78A9D7170E8}" srcOrd="3" destOrd="0" presId="urn:microsoft.com/office/officeart/2005/8/layout/orgChart1"/>
    <dgm:cxn modelId="{225D1C40-0B43-46DF-AFEF-02F9778DFDC2}" type="presParOf" srcId="{9B5DB79C-E670-4D84-86C4-E78A9D7170E8}" destId="{F24A8F97-72D7-46F5-9909-A2A218D3FCDF}" srcOrd="0" destOrd="0" presId="urn:microsoft.com/office/officeart/2005/8/layout/orgChart1"/>
    <dgm:cxn modelId="{CFF78DAC-4823-41C8-AB02-E9108AFB344B}" type="presParOf" srcId="{F24A8F97-72D7-46F5-9909-A2A218D3FCDF}" destId="{870104D2-1C10-4435-A151-5943C76854AA}" srcOrd="0" destOrd="0" presId="urn:microsoft.com/office/officeart/2005/8/layout/orgChart1"/>
    <dgm:cxn modelId="{1EC692F5-6884-4628-9AB9-4A060E6CFDD2}" type="presParOf" srcId="{F24A8F97-72D7-46F5-9909-A2A218D3FCDF}" destId="{08D2207E-064E-4B07-BD16-E4A32F85784E}" srcOrd="1" destOrd="0" presId="urn:microsoft.com/office/officeart/2005/8/layout/orgChart1"/>
    <dgm:cxn modelId="{24680A6E-9B36-4758-B0EF-C89D93D62091}" type="presParOf" srcId="{9B5DB79C-E670-4D84-86C4-E78A9D7170E8}" destId="{74D49F20-922C-45A9-A274-F6DA9F93411C}" srcOrd="1" destOrd="0" presId="urn:microsoft.com/office/officeart/2005/8/layout/orgChart1"/>
    <dgm:cxn modelId="{1032E7D7-1A8B-4334-95DC-416BC0C8F12E}" type="presParOf" srcId="{9B5DB79C-E670-4D84-86C4-E78A9D7170E8}" destId="{ADE965BA-0C40-4F3A-AEC4-805C375853CD}" srcOrd="2" destOrd="0" presId="urn:microsoft.com/office/officeart/2005/8/layout/orgChart1"/>
    <dgm:cxn modelId="{4E0FE68F-62A6-4A51-855F-2FE9ABE7E692}" type="presParOf" srcId="{106013DB-4949-4A57-B05C-059A3735F142}" destId="{075EFCA5-0EBD-478A-BEFB-76F8B0CBA9CC}" srcOrd="4" destOrd="0" presId="urn:microsoft.com/office/officeart/2005/8/layout/orgChart1"/>
    <dgm:cxn modelId="{004E1A87-3E4E-499C-9675-047F5D9C371A}" type="presParOf" srcId="{106013DB-4949-4A57-B05C-059A3735F142}" destId="{23DF167D-8C22-4368-BBC8-27CBEBAF57D2}" srcOrd="5" destOrd="0" presId="urn:microsoft.com/office/officeart/2005/8/layout/orgChart1"/>
    <dgm:cxn modelId="{BFCBE039-CA53-4061-AF21-A3A1EB176BF0}" type="presParOf" srcId="{23DF167D-8C22-4368-BBC8-27CBEBAF57D2}" destId="{FB085FAC-EE25-41CB-A153-51E2D6B25E5D}" srcOrd="0" destOrd="0" presId="urn:microsoft.com/office/officeart/2005/8/layout/orgChart1"/>
    <dgm:cxn modelId="{389FB9DE-3A9F-41A1-8A0B-345AE7B41F0E}" type="presParOf" srcId="{FB085FAC-EE25-41CB-A153-51E2D6B25E5D}" destId="{411F34FD-7351-4358-9C26-0939C2A761C1}" srcOrd="0" destOrd="0" presId="urn:microsoft.com/office/officeart/2005/8/layout/orgChart1"/>
    <dgm:cxn modelId="{F612E5E6-5467-46B6-804B-D76C83E7EBB2}" type="presParOf" srcId="{FB085FAC-EE25-41CB-A153-51E2D6B25E5D}" destId="{0E01C1B3-9155-4CDE-ADC3-F4D85702E7C8}" srcOrd="1" destOrd="0" presId="urn:microsoft.com/office/officeart/2005/8/layout/orgChart1"/>
    <dgm:cxn modelId="{6FC87C3B-0BE8-4B7E-8ED9-6E8DB1621CA4}" type="presParOf" srcId="{23DF167D-8C22-4368-BBC8-27CBEBAF57D2}" destId="{31AA9D1C-0104-4C92-8A23-4806710338FF}" srcOrd="1" destOrd="0" presId="urn:microsoft.com/office/officeart/2005/8/layout/orgChart1"/>
    <dgm:cxn modelId="{E0EE47C7-5E70-4C00-969C-3B3164F94614}" type="presParOf" srcId="{23DF167D-8C22-4368-BBC8-27CBEBAF57D2}" destId="{A48FFD67-3F21-47B1-96E7-B7CE58286C07}" srcOrd="2" destOrd="0" presId="urn:microsoft.com/office/officeart/2005/8/layout/orgChart1"/>
    <dgm:cxn modelId="{F7541B24-FEF1-4A4E-821C-F03443CDA3FD}" type="presParOf" srcId="{26DA6F8A-49E5-4499-A38C-37D5BB6CA33C}" destId="{73C8E5AE-6D4C-4395-B63B-0C86777C5EC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5EFCA5-0EBD-478A-BEFB-76F8B0CBA9CC}">
      <dsp:nvSpPr>
        <dsp:cNvPr id="0" name=""/>
        <dsp:cNvSpPr/>
      </dsp:nvSpPr>
      <dsp:spPr>
        <a:xfrm>
          <a:off x="2369930" y="1740907"/>
          <a:ext cx="1676743" cy="291005"/>
        </a:xfrm>
        <a:custGeom>
          <a:avLst/>
          <a:gdLst/>
          <a:ahLst/>
          <a:cxnLst/>
          <a:rect l="0" t="0" r="0" b="0"/>
          <a:pathLst>
            <a:path>
              <a:moveTo>
                <a:pt x="0" y="0"/>
              </a:moveTo>
              <a:lnTo>
                <a:pt x="0" y="145502"/>
              </a:lnTo>
              <a:lnTo>
                <a:pt x="1676743" y="145502"/>
              </a:lnTo>
              <a:lnTo>
                <a:pt x="1676743" y="29100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CA8C48-A711-4E69-BFB2-280E3C540A9E}">
      <dsp:nvSpPr>
        <dsp:cNvPr id="0" name=""/>
        <dsp:cNvSpPr/>
      </dsp:nvSpPr>
      <dsp:spPr>
        <a:xfrm>
          <a:off x="2324210" y="1740907"/>
          <a:ext cx="91440" cy="291005"/>
        </a:xfrm>
        <a:custGeom>
          <a:avLst/>
          <a:gdLst/>
          <a:ahLst/>
          <a:cxnLst/>
          <a:rect l="0" t="0" r="0" b="0"/>
          <a:pathLst>
            <a:path>
              <a:moveTo>
                <a:pt x="45720" y="0"/>
              </a:moveTo>
              <a:lnTo>
                <a:pt x="45720" y="29100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B289CF-6847-4F5B-8FBD-B1D61902919B}">
      <dsp:nvSpPr>
        <dsp:cNvPr id="0" name=""/>
        <dsp:cNvSpPr/>
      </dsp:nvSpPr>
      <dsp:spPr>
        <a:xfrm>
          <a:off x="693187" y="1740907"/>
          <a:ext cx="1676743" cy="291005"/>
        </a:xfrm>
        <a:custGeom>
          <a:avLst/>
          <a:gdLst/>
          <a:ahLst/>
          <a:cxnLst/>
          <a:rect l="0" t="0" r="0" b="0"/>
          <a:pathLst>
            <a:path>
              <a:moveTo>
                <a:pt x="1676743" y="0"/>
              </a:moveTo>
              <a:lnTo>
                <a:pt x="1676743" y="145502"/>
              </a:lnTo>
              <a:lnTo>
                <a:pt x="0" y="145502"/>
              </a:lnTo>
              <a:lnTo>
                <a:pt x="0" y="29100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E71F63-4BD6-4841-BBCD-B672880B3B71}">
      <dsp:nvSpPr>
        <dsp:cNvPr id="0" name=""/>
        <dsp:cNvSpPr/>
      </dsp:nvSpPr>
      <dsp:spPr>
        <a:xfrm>
          <a:off x="1677061" y="1048038"/>
          <a:ext cx="1385738" cy="6928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ar-SA" sz="4600" b="1" kern="1200" dirty="0">
              <a:latin typeface="Arabic Typesetting" panose="03020402040406030203" pitchFamily="66" charset="-78"/>
              <a:cs typeface="Arabic Typesetting" panose="03020402040406030203" pitchFamily="66" charset="-78"/>
            </a:rPr>
            <a:t>الكلمة</a:t>
          </a:r>
          <a:endParaRPr lang="en-US" sz="4600" b="1" kern="1200" dirty="0">
            <a:latin typeface="Arabic Typesetting" panose="03020402040406030203" pitchFamily="66" charset="-78"/>
            <a:cs typeface="Arabic Typesetting" panose="03020402040406030203" pitchFamily="66" charset="-78"/>
          </a:endParaRPr>
        </a:p>
      </dsp:txBody>
      <dsp:txXfrm>
        <a:off x="1677061" y="1048038"/>
        <a:ext cx="1385738" cy="692869"/>
      </dsp:txXfrm>
    </dsp:sp>
    <dsp:sp modelId="{C4DE33CD-B9D2-42C9-AD36-83B5E1B23895}">
      <dsp:nvSpPr>
        <dsp:cNvPr id="0" name=""/>
        <dsp:cNvSpPr/>
      </dsp:nvSpPr>
      <dsp:spPr>
        <a:xfrm>
          <a:off x="318" y="2031913"/>
          <a:ext cx="1385738" cy="6928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ar-SA" sz="4600" b="1" kern="1200" dirty="0">
              <a:latin typeface="Arabic Typesetting" panose="03020402040406030203" pitchFamily="66" charset="-78"/>
              <a:cs typeface="Arabic Typesetting" panose="03020402040406030203" pitchFamily="66" charset="-78"/>
            </a:rPr>
            <a:t>حرف</a:t>
          </a:r>
          <a:endParaRPr lang="en-US" sz="4600" b="1" kern="1200" dirty="0">
            <a:latin typeface="Arabic Typesetting" panose="03020402040406030203" pitchFamily="66" charset="-78"/>
            <a:cs typeface="Arabic Typesetting" panose="03020402040406030203" pitchFamily="66" charset="-78"/>
          </a:endParaRPr>
        </a:p>
      </dsp:txBody>
      <dsp:txXfrm>
        <a:off x="318" y="2031913"/>
        <a:ext cx="1385738" cy="692869"/>
      </dsp:txXfrm>
    </dsp:sp>
    <dsp:sp modelId="{870104D2-1C10-4435-A151-5943C76854AA}">
      <dsp:nvSpPr>
        <dsp:cNvPr id="0" name=""/>
        <dsp:cNvSpPr/>
      </dsp:nvSpPr>
      <dsp:spPr>
        <a:xfrm>
          <a:off x="1677061" y="2031913"/>
          <a:ext cx="1385738" cy="6928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ar-SA" sz="4600" b="1" kern="1200" dirty="0">
              <a:latin typeface="Arabic Typesetting" panose="03020402040406030203" pitchFamily="66" charset="-78"/>
              <a:cs typeface="Arabic Typesetting" panose="03020402040406030203" pitchFamily="66" charset="-78"/>
            </a:rPr>
            <a:t>فعل</a:t>
          </a:r>
          <a:endParaRPr lang="en-US" sz="4600" b="1" kern="1200" dirty="0">
            <a:latin typeface="Arabic Typesetting" panose="03020402040406030203" pitchFamily="66" charset="-78"/>
            <a:cs typeface="Arabic Typesetting" panose="03020402040406030203" pitchFamily="66" charset="-78"/>
          </a:endParaRPr>
        </a:p>
      </dsp:txBody>
      <dsp:txXfrm>
        <a:off x="1677061" y="2031913"/>
        <a:ext cx="1385738" cy="692869"/>
      </dsp:txXfrm>
    </dsp:sp>
    <dsp:sp modelId="{411F34FD-7351-4358-9C26-0939C2A761C1}">
      <dsp:nvSpPr>
        <dsp:cNvPr id="0" name=""/>
        <dsp:cNvSpPr/>
      </dsp:nvSpPr>
      <dsp:spPr>
        <a:xfrm>
          <a:off x="3353804" y="2031913"/>
          <a:ext cx="1385738" cy="692869"/>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2044700">
            <a:lnSpc>
              <a:spcPct val="90000"/>
            </a:lnSpc>
            <a:spcBef>
              <a:spcPct val="0"/>
            </a:spcBef>
            <a:spcAft>
              <a:spcPct val="35000"/>
            </a:spcAft>
            <a:buNone/>
          </a:pPr>
          <a:r>
            <a:rPr lang="ar-SA" sz="4600" b="1" kern="1200" dirty="0">
              <a:latin typeface="Arabic Typesetting" panose="03020402040406030203" pitchFamily="66" charset="-78"/>
              <a:cs typeface="Arabic Typesetting" panose="03020402040406030203" pitchFamily="66" charset="-78"/>
            </a:rPr>
            <a:t>اسم</a:t>
          </a:r>
          <a:endParaRPr lang="en-US" sz="4600" b="1" kern="1200" dirty="0">
            <a:latin typeface="Arabic Typesetting" panose="03020402040406030203" pitchFamily="66" charset="-78"/>
            <a:cs typeface="Arabic Typesetting" panose="03020402040406030203" pitchFamily="66" charset="-78"/>
          </a:endParaRPr>
        </a:p>
      </dsp:txBody>
      <dsp:txXfrm>
        <a:off x="3353804" y="2031913"/>
        <a:ext cx="1385738" cy="69286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9/19/2020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fld id="{14E4F147-0FC4-C742-801D-18B7262A641E}" type="datetime1">
              <a:rPr lang="en-CA" smtClean="0"/>
              <a:t>2020-09-19</a:t>
            </a:fld>
            <a:endParaRPr lang="en-US"/>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en-US" sz="1800" b="1" dirty="0"/>
              <a:t>LANG 161E </a:t>
            </a:r>
            <a:r>
              <a:rPr lang="ar-SA" sz="1800" b="1" dirty="0"/>
              <a:t> – مادة اللغة العربية – المحاضرة </a:t>
            </a:r>
            <a:r>
              <a:rPr lang="ar-EG" sz="1800" b="1" dirty="0"/>
              <a:t>الثانية</a:t>
            </a:r>
            <a:endParaRPr lang="en-US" sz="1600" dirty="0"/>
          </a:p>
        </p:txBody>
      </p:sp>
    </p:spTree>
    <p:extLst>
      <p:ext uri="{BB962C8B-B14F-4D97-AF65-F5344CB8AC3E}">
        <p14:creationId xmlns:p14="http://schemas.microsoft.com/office/powerpoint/2010/main" val="51736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fld id="{DB3D8A66-BA4B-B547-93D7-511957FAFDEB}" type="datetime1">
              <a:rPr lang="en-CA" smtClean="0"/>
              <a:t>2020-09-19</a:t>
            </a:fld>
            <a:endParaRPr lang="en-US"/>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fld id="{06A3E764-3DBC-484A-A93B-3C4E1B8DE87F}" type="datetime1">
              <a:rPr lang="en-CA" smtClean="0"/>
              <a:t>2020-09-19</a:t>
            </a:fld>
            <a:endParaRPr lang="en-US"/>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fld id="{B1F58DC7-5299-9241-B58C-B3B677802FE9}" type="datetime1">
              <a:rPr lang="en-CA" smtClean="0"/>
              <a:t>2020-09-19</a:t>
            </a:fld>
            <a:endParaRPr lang="en-US"/>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fld id="{F4E4D1B1-740E-3C49-A311-54C3556A4E34}" type="datetime1">
              <a:rPr lang="en-CA" smtClean="0"/>
              <a:t>2020-09-19</a:t>
            </a:fld>
            <a:endParaRPr lang="en-US"/>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fld id="{359AB8A7-B79F-3248-A502-6965C0869732}" type="datetime1">
              <a:rPr lang="en-CA" smtClean="0"/>
              <a:t>2020-09-19</a:t>
            </a:fld>
            <a:endParaRPr lang="en-US"/>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fld id="{6DCAF997-D451-CD4A-BFD7-06CAD8CBF9F1}" type="datetime1">
              <a:rPr lang="en-CA" smtClean="0"/>
              <a:t>2020-09-19</a:t>
            </a:fld>
            <a:endParaRPr lang="en-US"/>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fld id="{2B184C43-BE7F-6343-9CA1-CC42DB3C2657}" type="datetime1">
              <a:rPr lang="en-CA" smtClean="0"/>
              <a:t>2020-09-19</a:t>
            </a:fld>
            <a:endParaRPr lang="en-US"/>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fld id="{D45CBFF9-7807-D640-971F-B9C921639AE7}" type="datetime1">
              <a:rPr lang="en-CA" smtClean="0"/>
              <a:t>2020-09-19</a:t>
            </a:fld>
            <a:endParaRPr lang="en-US"/>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fld id="{72110FC2-9F2F-CA45-A32C-45BF441A8B04}" type="datetime1">
              <a:rPr lang="en-CA" smtClean="0"/>
              <a:t>2020-09-19</a:t>
            </a:fld>
            <a:endParaRPr lang="en-US"/>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fld id="{759E206D-EB4D-964A-A567-0195B566DE41}" type="datetime1">
              <a:rPr lang="en-CA" smtClean="0"/>
              <a:t>2020-09-19</a:t>
            </a:fld>
            <a:endParaRPr lang="en-US"/>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fld id="{F859429C-CF35-9249-8D66-6AF2AABB73FB}" type="datetime1">
              <a:rPr lang="en-CA" smtClean="0"/>
              <a:t>2020-09-19</a:t>
            </a:fld>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a:xfrm>
            <a:off x="1524000" y="2804324"/>
            <a:ext cx="9144000" cy="1249351"/>
          </a:xfrm>
        </p:spPr>
        <p:txBody>
          <a:bodyPr>
            <a:normAutofit/>
          </a:bodyPr>
          <a:lstStyle/>
          <a:p>
            <a:r>
              <a:rPr lang="ar-SA" dirty="0">
                <a:solidFill>
                  <a:srgbClr val="0070C0"/>
                </a:solidFill>
              </a:rPr>
              <a:t>أجزاء الجملة</a:t>
            </a:r>
            <a:endParaRPr lang="en-US" dirty="0">
              <a:solidFill>
                <a:srgbClr val="0070C0"/>
              </a:solidFill>
            </a:endParaRPr>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a:xfrm>
            <a:off x="1524000" y="4502174"/>
            <a:ext cx="9144000" cy="522276"/>
          </a:xfrm>
        </p:spPr>
        <p:txBody>
          <a:bodyPr>
            <a:normAutofit lnSpcReduction="10000"/>
          </a:bodyPr>
          <a:lstStyle/>
          <a:p>
            <a:pPr marL="0" indent="0" algn="ctr" defTabSz="914400" rtl="1" eaLnBrk="1" latinLnBrk="0" hangingPunct="1">
              <a:lnSpc>
                <a:spcPct val="90000"/>
              </a:lnSpc>
              <a:spcBef>
                <a:spcPts val="1000"/>
              </a:spcBef>
              <a:buFont typeface="Arial" panose="020B0604020202020204" pitchFamily="34" charset="0"/>
              <a:buNone/>
            </a:pPr>
            <a:r>
              <a:rPr lang="ar-SA" sz="3200" b="1" dirty="0">
                <a:solidFill>
                  <a:srgbClr val="FF552D"/>
                </a:solidFill>
              </a:rPr>
              <a:t>د. عبد الله هريدي</a:t>
            </a:r>
            <a:endParaRPr lang="en-US" sz="3200" dirty="0">
              <a:solidFill>
                <a:srgbClr val="FF552D"/>
              </a:solidFill>
            </a:endParaRPr>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fld id="{0C06065F-1338-AD4E-B903-5D61FB6BDB5C}" type="datetime1">
              <a:rPr lang="en-CA" smtClean="0"/>
              <a:t>2020-09-19</a:t>
            </a:fld>
            <a:endParaRPr lang="en-US"/>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t>1</a:t>
            </a:fld>
            <a:endParaRPr lang="en-US"/>
          </a:p>
        </p:txBody>
      </p:sp>
    </p:spTree>
    <p:extLst>
      <p:ext uri="{BB962C8B-B14F-4D97-AF65-F5344CB8AC3E}">
        <p14:creationId xmlns:p14="http://schemas.microsoft.com/office/powerpoint/2010/main" val="170120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النقاط الرئيسة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5671930" y="1825625"/>
            <a:ext cx="3445565" cy="3117436"/>
          </a:xfrm>
        </p:spPr>
        <p:txBody>
          <a:bodyPr>
            <a:normAutofit/>
          </a:bodyPr>
          <a:lstStyle/>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الأمثلة</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الشرح</a:t>
            </a:r>
          </a:p>
          <a:p>
            <a:pPr marL="228600" indent="-228600" algn="r" defTabSz="914400" rtl="1" eaLnBrk="1" latinLnBrk="0" hangingPunct="1">
              <a:lnSpc>
                <a:spcPct val="150000"/>
              </a:lnSpc>
              <a:spcBef>
                <a:spcPts val="1000"/>
              </a:spcBef>
              <a:buFont typeface="Arial" panose="020B0604020202020204" pitchFamily="34" charset="0"/>
              <a:buChar char="•"/>
            </a:pPr>
            <a:r>
              <a:rPr lang="ar-SA" sz="32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القواعد</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3090926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الأمثلة: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771861" y="1825625"/>
            <a:ext cx="3617842" cy="4018584"/>
          </a:xfrm>
        </p:spPr>
        <p:txBody>
          <a:bodyPr>
            <a:noAutofit/>
          </a:bodyPr>
          <a:lstStyle/>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1</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ركب إبراهيم الحصان</a:t>
            </a:r>
            <a:r>
              <a:rPr lang="en-AU" sz="2400" b="1" dirty="0">
                <a:solidFill>
                  <a:srgbClr val="FF552D"/>
                </a:solidFill>
                <a:effectLst/>
                <a:latin typeface="Traditional Arabic" panose="02020603050405020304" pitchFamily="18" charset="-78"/>
                <a:ea typeface="Times New Roman" panose="02020603050405020304" pitchFamily="18" charset="0"/>
              </a:rPr>
              <a:t>.</a:t>
            </a:r>
            <a:endParaRPr lang="en-US" sz="2400" b="1" dirty="0">
              <a:solidFill>
                <a:srgbClr val="FF552D"/>
              </a:solidFill>
              <a:effectLst/>
              <a:latin typeface="Times New Roman" panose="02020603050405020304" pitchFamily="18" charset="0"/>
              <a:ea typeface="Times New Roman" panose="02020603050405020304" pitchFamily="18" charset="0"/>
            </a:endParaRP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2</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يداعب إسماعيل القط</a:t>
            </a:r>
            <a:r>
              <a:rPr lang="en-AU" sz="2400" b="1" dirty="0">
                <a:solidFill>
                  <a:srgbClr val="FF552D"/>
                </a:solidFill>
                <a:effectLst/>
                <a:latin typeface="Traditional Arabic" panose="02020603050405020304" pitchFamily="18" charset="-78"/>
                <a:ea typeface="Times New Roman" panose="02020603050405020304" pitchFamily="18" charset="0"/>
              </a:rPr>
              <a:t>.</a:t>
            </a:r>
            <a:endParaRPr lang="en-US" sz="2400" b="1" dirty="0">
              <a:solidFill>
                <a:srgbClr val="FF552D"/>
              </a:solidFill>
              <a:effectLst/>
              <a:latin typeface="Times New Roman" panose="02020603050405020304" pitchFamily="18" charset="0"/>
              <a:ea typeface="Times New Roman" panose="02020603050405020304" pitchFamily="18" charset="0"/>
            </a:endParaRP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3</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يحصد الفلاح القمح</a:t>
            </a:r>
            <a:r>
              <a:rPr lang="en-AU" sz="2400" b="1" dirty="0">
                <a:solidFill>
                  <a:srgbClr val="FF552D"/>
                </a:solidFill>
                <a:effectLst/>
                <a:latin typeface="Traditional Arabic" panose="02020603050405020304" pitchFamily="18" charset="-78"/>
                <a:ea typeface="Times New Roman" panose="02020603050405020304" pitchFamily="18" charset="0"/>
              </a:rPr>
              <a:t>.</a:t>
            </a:r>
            <a:endParaRPr lang="en-US" sz="2400" b="1" dirty="0">
              <a:solidFill>
                <a:srgbClr val="FF552D"/>
              </a:solidFill>
              <a:effectLst/>
              <a:latin typeface="Times New Roman" panose="02020603050405020304" pitchFamily="18" charset="0"/>
              <a:ea typeface="Times New Roman" panose="02020603050405020304" pitchFamily="18" charset="0"/>
            </a:endParaRP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4</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تأكل الشاة </a:t>
            </a:r>
            <a:r>
              <a:rPr lang="ar-SA" sz="2400" b="1" dirty="0" err="1">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فولا</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 وشعيرا</a:t>
            </a:r>
            <a:r>
              <a:rPr lang="en-AU" sz="2400" b="1" dirty="0">
                <a:solidFill>
                  <a:srgbClr val="FF552D"/>
                </a:solidFill>
                <a:effectLst/>
                <a:latin typeface="Traditional Arabic" panose="02020603050405020304" pitchFamily="18" charset="-78"/>
                <a:ea typeface="Times New Roman" panose="02020603050405020304" pitchFamily="18" charset="0"/>
              </a:rPr>
              <a:t>.</a:t>
            </a:r>
            <a:endParaRPr lang="en-US" sz="2400" b="1" dirty="0">
              <a:solidFill>
                <a:srgbClr val="FF552D"/>
              </a:solidFill>
              <a:effectLst/>
              <a:latin typeface="Times New Roman" panose="02020603050405020304" pitchFamily="18" charset="0"/>
              <a:ea typeface="Times New Roman" panose="02020603050405020304" pitchFamily="18" charset="0"/>
            </a:endParaRP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5</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سمعت النصيحة</a:t>
            </a:r>
            <a:r>
              <a:rPr lang="en-AU" sz="2400" b="1" dirty="0">
                <a:solidFill>
                  <a:srgbClr val="FF552D"/>
                </a:solidFill>
                <a:effectLst/>
                <a:latin typeface="Traditional Arabic" panose="02020603050405020304" pitchFamily="18" charset="-78"/>
                <a:ea typeface="Times New Roman" panose="02020603050405020304" pitchFamily="18" charset="0"/>
              </a:rPr>
              <a:t>.</a:t>
            </a:r>
            <a:endParaRPr lang="en-US" sz="2400" b="1" dirty="0">
              <a:solidFill>
                <a:srgbClr val="FF552D"/>
              </a:solidFill>
              <a:effectLst/>
              <a:latin typeface="Times New Roman" panose="02020603050405020304" pitchFamily="18" charset="0"/>
              <a:ea typeface="Times New Roman" panose="02020603050405020304" pitchFamily="18" charset="0"/>
            </a:endParaRP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6</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يستطع النور في الحجرة</a:t>
            </a:r>
            <a:r>
              <a:rPr lang="en-AU" sz="2400" b="1" dirty="0">
                <a:solidFill>
                  <a:srgbClr val="FF552D"/>
                </a:solidFill>
                <a:effectLst/>
                <a:latin typeface="Traditional Arabic" panose="02020603050405020304" pitchFamily="18" charset="-78"/>
                <a:ea typeface="Times New Roman" panose="02020603050405020304" pitchFamily="18" charset="0"/>
              </a:rPr>
              <a:t>.</a:t>
            </a:r>
            <a:endParaRPr lang="en-US" sz="2400" b="1" dirty="0">
              <a:solidFill>
                <a:srgbClr val="FF552D"/>
              </a:solidFill>
              <a:effectLst/>
              <a:latin typeface="Times New Roman" panose="02020603050405020304" pitchFamily="18" charset="0"/>
              <a:ea typeface="Times New Roman" panose="02020603050405020304" pitchFamily="18" charset="0"/>
            </a:endParaRP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7</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تجري السفينة على الماء</a:t>
            </a:r>
            <a:r>
              <a:rPr lang="en-AU" sz="2400" b="1" dirty="0">
                <a:solidFill>
                  <a:srgbClr val="FF552D"/>
                </a:solidFill>
                <a:effectLst/>
                <a:latin typeface="Traditional Arabic" panose="02020603050405020304" pitchFamily="18" charset="-78"/>
                <a:ea typeface="Times New Roman" panose="02020603050405020304" pitchFamily="18" charset="0"/>
              </a:rPr>
              <a:t>.</a:t>
            </a:r>
            <a:endParaRPr lang="en-US" sz="2400" b="1" dirty="0">
              <a:solidFill>
                <a:srgbClr val="FF552D"/>
              </a:solidFill>
              <a:effectLst/>
              <a:latin typeface="Times New Roman" panose="02020603050405020304" pitchFamily="18" charset="0"/>
              <a:ea typeface="Times New Roman" panose="02020603050405020304" pitchFamily="18" charset="0"/>
            </a:endParaRP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8</a:t>
            </a:r>
            <a:r>
              <a:rPr lang="en-AU" sz="2400" b="1" dirty="0">
                <a:solidFill>
                  <a:srgbClr val="FF552D"/>
                </a:solidFill>
                <a:effectLst/>
                <a:latin typeface="Traditional Arabic" panose="02020603050405020304" pitchFamily="18" charset="-78"/>
                <a:ea typeface="Times New Roman" panose="02020603050405020304" pitchFamily="18" charset="0"/>
              </a:rPr>
              <a:t>- </a:t>
            </a: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هل تحب السفر؟</a:t>
            </a:r>
            <a:endParaRPr lang="en-US" sz="2400" b="1" dirty="0">
              <a:solidFill>
                <a:srgbClr val="FF552D"/>
              </a:solidFill>
              <a:effectLst/>
              <a:latin typeface="Times New Roman" panose="02020603050405020304" pitchFamily="18" charset="0"/>
              <a:ea typeface="Times New Roman" panose="02020603050405020304" pitchFamily="18" charset="0"/>
            </a:endParaRP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618995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الشرح:</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622852" y="1825625"/>
            <a:ext cx="10730948" cy="4018584"/>
          </a:xfrm>
        </p:spPr>
        <p:txBody>
          <a:bodyPr>
            <a:noAutofit/>
          </a:bodyPr>
          <a:lstStyle/>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 الجملة المفيدة تتركب من أجزاء هي الكلمات؛ ونريد أن تعرف في هذا الدرس أنواع الكلمات فنقول:</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إذا بحثنا في الجمل التي معنا وجدنا أن الكلمات إبراهيم، إسماعيل، والفلاح، ألفاظ تسمَّى بها أشخاص، وأن الكلمات، الحصان، والقط، والشاة، ألفاظ تسمى بها أنواع من الحيوان، وأن القمح، والفول، والشعير، ألفاظ تسمى بها أنواع من النبات. وأن الحجرة، والسفينة، والماء، ألفاظ تسمى بها أنواع من الجماد. وأن النصيحة، والنور، والسفر، ألفاظ تسمى بها أنواع أخرى من المعاني؛ ولذلِك تُسمَّى كلُّ كلمة من هذه الكلمات اسما، وكذلك كل كلمة يسمى بها إنسان، أو حيوان، أو نبات، أو جماد، أو أي شيء آخر.</a:t>
            </a:r>
          </a:p>
          <a:p>
            <a:pPr marL="0" indent="0">
              <a:lnSpc>
                <a:spcPct val="100000"/>
              </a:lnSpc>
              <a:buNone/>
            </a:pPr>
            <a:r>
              <a:rPr lang="ar-SA" sz="2400" b="1" dirty="0">
                <a:solidFill>
                  <a:srgbClr val="FF552D"/>
                </a:solidFill>
                <a:latin typeface="Times New Roman" panose="02020603050405020304" pitchFamily="18" charset="0"/>
                <a:cs typeface="Traditional Arabic" panose="02020603050405020304" pitchFamily="18" charset="-78"/>
              </a:rPr>
              <a:t>كل كلمة من الكلمات: ركب، ويداعب، ويحصد، وتأكل تدل على حصول فعل في زمن خاص؛ فلفظ ركب مثلا يدل على الركوب في الزمن الماضي، ويداعب يدل على المداعبة في الزمن الحاضر أو الآتي؛ ولذلِك تُسمَّى كلُّ كلمةٍ من هذا النوع فعلا</a:t>
            </a:r>
            <a:r>
              <a:rPr lang="en-AU" sz="2400" b="1" dirty="0">
                <a:solidFill>
                  <a:srgbClr val="FF552D"/>
                </a:solidFill>
                <a:latin typeface="Times New Roman" panose="02020603050405020304" pitchFamily="18" charset="0"/>
                <a:cs typeface="Traditional Arabic" panose="02020603050405020304" pitchFamily="18" charset="-78"/>
              </a:rPr>
              <a:t>.</a:t>
            </a:r>
            <a:endParaRPr lang="en-US" sz="2400" b="1" dirty="0">
              <a:solidFill>
                <a:srgbClr val="FF552D"/>
              </a:solidFill>
              <a:latin typeface="Times New Roman" panose="02020603050405020304" pitchFamily="18" charset="0"/>
              <a:cs typeface="Traditional Arabic" panose="02020603050405020304" pitchFamily="18" charset="-78"/>
            </a:endParaRPr>
          </a:p>
          <a:p>
            <a:pPr marL="0" indent="0">
              <a:lnSpc>
                <a:spcPct val="100000"/>
              </a:lnSpc>
              <a:buNone/>
            </a:pPr>
            <a:r>
              <a:rPr lang="ar-SA" sz="2400" b="1" dirty="0">
                <a:solidFill>
                  <a:srgbClr val="FF552D"/>
                </a:solidFill>
                <a:latin typeface="Times New Roman" panose="02020603050405020304" pitchFamily="18" charset="0"/>
                <a:cs typeface="Traditional Arabic" panose="02020603050405020304" pitchFamily="18" charset="-78"/>
              </a:rPr>
              <a:t>وعند تأمل الجمل الثلاث الأخيرة، نجد أن الكلمات: في، وعلى، وهل، إذا نطق بكل منها وحده لم يفهم له معنى كامل؛ وإذا نطق بكل منها في جملته، ظهر معناه كاملا وتسمى كل كلمة من هذه الكلمات الثلاث حرفًا، وكذلك كل الْكلماتِ التي منْ هذا النوع</a:t>
            </a:r>
            <a:r>
              <a:rPr lang="en-AU" sz="2400" b="1" dirty="0">
                <a:solidFill>
                  <a:srgbClr val="FF552D"/>
                </a:solidFill>
                <a:latin typeface="Times New Roman" panose="02020603050405020304" pitchFamily="18" charset="0"/>
                <a:cs typeface="Traditional Arabic" panose="02020603050405020304" pitchFamily="18" charset="-78"/>
              </a:rPr>
              <a:t>.</a:t>
            </a:r>
            <a:endParaRPr lang="en-US" sz="2400" b="1" dirty="0">
              <a:solidFill>
                <a:srgbClr val="FF552D"/>
              </a:solidFill>
              <a:latin typeface="Times New Roman" panose="02020603050405020304" pitchFamily="18" charset="0"/>
              <a:cs typeface="Traditional Arabic" panose="02020603050405020304" pitchFamily="18" charset="-78"/>
            </a:endParaRPr>
          </a:p>
          <a:p>
            <a:pPr marL="0" indent="0" algn="r" rtl="1">
              <a:lnSpc>
                <a:spcPct val="100000"/>
              </a:lnSpc>
              <a:buNone/>
            </a:pPr>
            <a:endPar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endParaRP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spTree>
    <p:extLst>
      <p:ext uri="{BB962C8B-B14F-4D97-AF65-F5344CB8AC3E}">
        <p14:creationId xmlns:p14="http://schemas.microsoft.com/office/powerpoint/2010/main" val="2144701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normAutofit/>
          </a:bodyPr>
          <a:lstStyle/>
          <a:p>
            <a:pPr algn="r" defTabSz="914400" rtl="1" eaLnBrk="1" latinLnBrk="0" hangingPunct="1">
              <a:lnSpc>
                <a:spcPct val="90000"/>
              </a:lnSpc>
              <a:spcBef>
                <a:spcPct val="0"/>
              </a:spcBef>
              <a:buNone/>
            </a:pPr>
            <a:r>
              <a:rPr lang="ar-SA" sz="5400" u="sng" dirty="0">
                <a:solidFill>
                  <a:srgbClr val="0070C0"/>
                </a:solidFill>
                <a:latin typeface="Arabic Typesetting" panose="03020402040406030203" pitchFamily="66" charset="-78"/>
                <a:cs typeface="Arabic Typesetting" panose="03020402040406030203" pitchFamily="66" charset="-78"/>
              </a:rPr>
              <a:t>القاعدة:</a:t>
            </a:r>
            <a:endParaRPr lang="en-US" sz="5400" u="sng" dirty="0">
              <a:solidFill>
                <a:srgbClr val="0070C0"/>
              </a:solidFill>
              <a:latin typeface="Arabic Typesetting" panose="03020402040406030203" pitchFamily="66" charset="-78"/>
              <a:cs typeface="Arabic Typesetting" panose="03020402040406030203" pitchFamily="66" charset="-78"/>
            </a:endParaRPr>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7735958" y="1740522"/>
            <a:ext cx="3617842" cy="4018584"/>
          </a:xfrm>
        </p:spPr>
        <p:txBody>
          <a:bodyPr>
            <a:noAutofit/>
          </a:bodyPr>
          <a:lstStyle/>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الكلمة ثلاثة أنواع: اسْمٍ، وفعلٍ، وحرفٍ.</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أ- فالاسم: كل لفظ يسمى به إنسان، أو حيوان، أو نبات، أو جماد أو أي شيء آخر.</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ب- والفعل: كل لفظ يدل على حصول عمل في زمن خاص.</a:t>
            </a:r>
          </a:p>
          <a:p>
            <a:pPr marL="0" indent="0" algn="r" rtl="1">
              <a:lnSpc>
                <a:spcPct val="100000"/>
              </a:lnSpc>
              <a:buNone/>
            </a:pPr>
            <a:r>
              <a:rPr lang="ar-SA" sz="2400" b="1" dirty="0">
                <a:solidFill>
                  <a:srgbClr val="FF552D"/>
                </a:solidFill>
                <a:effectLst/>
                <a:latin typeface="Times New Roman" panose="02020603050405020304" pitchFamily="18" charset="0"/>
                <a:ea typeface="Times New Roman" panose="02020603050405020304" pitchFamily="18" charset="0"/>
                <a:cs typeface="Traditional Arabic" panose="02020603050405020304" pitchFamily="18" charset="-78"/>
              </a:rPr>
              <a:t>ج- والحرف: كل لفظ لا يظهر معناه كاملا إلا مع غيره.</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fld id="{A9A40FED-A4C5-4F44-A889-638281D21CB2}" type="datetime1">
              <a:rPr lang="en-CA" smtClean="0"/>
              <a:t>2020-09-19</a:t>
            </a:fld>
            <a:endParaRPr lang="en-US"/>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graphicFrame>
        <p:nvGraphicFramePr>
          <p:cNvPr id="6" name="Diagram 5">
            <a:extLst>
              <a:ext uri="{FF2B5EF4-FFF2-40B4-BE49-F238E27FC236}">
                <a16:creationId xmlns:a16="http://schemas.microsoft.com/office/drawing/2014/main" id="{689F8FFC-67CD-40D7-A06D-6C3F878CA2D7}"/>
              </a:ext>
            </a:extLst>
          </p:cNvPr>
          <p:cNvGraphicFramePr/>
          <p:nvPr>
            <p:extLst>
              <p:ext uri="{D42A27DB-BD31-4B8C-83A1-F6EECF244321}">
                <p14:modId xmlns:p14="http://schemas.microsoft.com/office/powerpoint/2010/main" val="1006255745"/>
              </p:ext>
            </p:extLst>
          </p:nvPr>
        </p:nvGraphicFramePr>
        <p:xfrm>
          <a:off x="1356139" y="1240550"/>
          <a:ext cx="4739861" cy="3772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516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TotalTime>
  <Words>371</Words>
  <Application>Microsoft Office PowerPoint</Application>
  <PresentationFormat>Widescreen</PresentationFormat>
  <Paragraphs>39</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Arabic Typesetting</vt:lpstr>
      <vt:lpstr>Arial</vt:lpstr>
      <vt:lpstr>Calibri</vt:lpstr>
      <vt:lpstr>Calibri Light</vt:lpstr>
      <vt:lpstr>Times New Roman</vt:lpstr>
      <vt:lpstr>Traditional Arabic</vt:lpstr>
      <vt:lpstr>Office Theme</vt:lpstr>
      <vt:lpstr>أجزاء الجملة</vt:lpstr>
      <vt:lpstr>النقاط الرئيسة</vt:lpstr>
      <vt:lpstr>الأمثلة:</vt:lpstr>
      <vt:lpstr>الشرح:</vt:lpstr>
      <vt:lpstr>القاعدة: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Abdullah Ramadan</cp:lastModifiedBy>
  <cp:revision>19</cp:revision>
  <dcterms:created xsi:type="dcterms:W3CDTF">2020-09-13T17:12:40Z</dcterms:created>
  <dcterms:modified xsi:type="dcterms:W3CDTF">2020-09-19T07:33:15Z</dcterms:modified>
</cp:coreProperties>
</file>