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72" d="100"/>
          <a:sy n="72" d="100"/>
        </p:scale>
        <p:origin x="6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08D3C9-F2DA-43C6-AC9E-1DE5155605CE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8E566AE-E88E-4218-92FE-8E591AAEBC08}">
      <dgm:prSet phldrT="[Text]"/>
      <dgm:spPr/>
      <dgm:t>
        <a:bodyPr/>
        <a:lstStyle/>
        <a:p>
          <a:r>
            <a:rPr lang="ar-SA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نواصب الفعل المضارع</a:t>
          </a:r>
          <a:endParaRPr lang="en-US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4E779A78-9187-4440-B6DC-C25797873BC9}" type="parTrans" cxnId="{7D4BEFAA-E6E2-4838-8F6B-95CBC45FCD58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D44C3F5A-D6CD-4287-AB41-4991DD59A5EE}" type="sibTrans" cxnId="{7D4BEFAA-E6E2-4838-8F6B-95CBC45FCD58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505990F6-CB30-445E-8956-A9FF917E814D}">
      <dgm:prSet phldrT="[Text]"/>
      <dgm:spPr/>
      <dgm:t>
        <a:bodyPr/>
        <a:lstStyle/>
        <a:p>
          <a:r>
            <a:rPr lang="ar-SA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لن</a:t>
          </a:r>
          <a:endParaRPr lang="en-US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9E169678-E758-4BF4-9889-BC8338CDDFF9}" type="parTrans" cxnId="{29EF816F-E3AC-4825-9061-C8C497A8CEFC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0CF3DC1F-8A97-4C47-9B0D-ED230A8D5B39}" type="sibTrans" cxnId="{29EF816F-E3AC-4825-9061-C8C497A8CEFC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C659512A-4210-4B82-920E-E1B51025DA79}">
      <dgm:prSet phldrT="[Text]"/>
      <dgm:spPr/>
      <dgm:t>
        <a:bodyPr/>
        <a:lstStyle/>
        <a:p>
          <a:r>
            <a:rPr lang="ar-SA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أن</a:t>
          </a:r>
          <a:endParaRPr lang="en-US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54AE9E46-43BC-41CB-B3E0-3AD9273E37D8}" type="parTrans" cxnId="{597142A2-9519-47A1-87AD-2D53CEBAA037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F2E1C35C-164F-403D-931D-BC1356A18FA0}" type="sibTrans" cxnId="{597142A2-9519-47A1-87AD-2D53CEBAA037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E9AE2137-0BEF-40E3-AF91-439633A08BCC}">
      <dgm:prSet/>
      <dgm:spPr/>
      <dgm:t>
        <a:bodyPr/>
        <a:lstStyle/>
        <a:p>
          <a:r>
            <a:rPr lang="ar-SA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لام التعليل</a:t>
          </a:r>
          <a:endParaRPr lang="en-US" b="1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B8556684-3D40-47BC-B800-E4EEDA783701}" type="parTrans" cxnId="{DE0A4842-84AA-4D16-87B9-591BC4D5CF33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A7CD6323-46AD-45CC-B57B-F38EA8A7DDA7}" type="sibTrans" cxnId="{DE0A4842-84AA-4D16-87B9-591BC4D5CF33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190E41E0-94DD-4B36-9E5C-8BC81F295251}">
      <dgm:prSet/>
      <dgm:spPr/>
      <dgm:t>
        <a:bodyPr/>
        <a:lstStyle/>
        <a:p>
          <a:r>
            <a:rPr lang="ar-SA" b="1">
              <a:latin typeface="Traditional Arabic" panose="02020603050405020304" pitchFamily="18" charset="-78"/>
              <a:cs typeface="Traditional Arabic" panose="02020603050405020304" pitchFamily="18" charset="-78"/>
            </a:rPr>
            <a:t>كي</a:t>
          </a:r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E8CD8999-80FF-4E1A-A434-8E2984346A49}" type="parTrans" cxnId="{18323FFA-BC42-42A4-B2F5-A1B2F7A2453E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873CEF47-30EB-42B6-A69F-25CF58E6613D}" type="sibTrans" cxnId="{18323FFA-BC42-42A4-B2F5-A1B2F7A2453E}">
      <dgm:prSet/>
      <dgm:spPr/>
      <dgm:t>
        <a:bodyPr/>
        <a:lstStyle/>
        <a:p>
          <a:endParaRPr lang="en-US" b="1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093B9B2A-38D3-48F3-8A96-B2FBAFAACFB7}" type="pres">
      <dgm:prSet presAssocID="{AB08D3C9-F2DA-43C6-AC9E-1DE5155605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F99EDE-6BA8-437E-8E6E-00F2AA87866A}" type="pres">
      <dgm:prSet presAssocID="{B8E566AE-E88E-4218-92FE-8E591AAEBC08}" presName="hierRoot1" presStyleCnt="0">
        <dgm:presLayoutVars>
          <dgm:hierBranch val="init"/>
        </dgm:presLayoutVars>
      </dgm:prSet>
      <dgm:spPr/>
    </dgm:pt>
    <dgm:pt modelId="{CAE22E14-6A34-4D44-8E25-1ABFB89F493B}" type="pres">
      <dgm:prSet presAssocID="{B8E566AE-E88E-4218-92FE-8E591AAEBC08}" presName="rootComposite1" presStyleCnt="0"/>
      <dgm:spPr/>
    </dgm:pt>
    <dgm:pt modelId="{A2C591E0-C7E7-4375-BEA9-0FD2E46F6EF7}" type="pres">
      <dgm:prSet presAssocID="{B8E566AE-E88E-4218-92FE-8E591AAEBC08}" presName="rootText1" presStyleLbl="node0" presStyleIdx="0" presStyleCnt="1">
        <dgm:presLayoutVars>
          <dgm:chPref val="3"/>
        </dgm:presLayoutVars>
      </dgm:prSet>
      <dgm:spPr/>
    </dgm:pt>
    <dgm:pt modelId="{BEF925BA-7D6A-4485-8E63-BF549536EAF8}" type="pres">
      <dgm:prSet presAssocID="{B8E566AE-E88E-4218-92FE-8E591AAEBC08}" presName="rootConnector1" presStyleLbl="node1" presStyleIdx="0" presStyleCnt="0"/>
      <dgm:spPr/>
    </dgm:pt>
    <dgm:pt modelId="{D2901797-061E-4417-82CE-0B52BA384AEC}" type="pres">
      <dgm:prSet presAssocID="{B8E566AE-E88E-4218-92FE-8E591AAEBC08}" presName="hierChild2" presStyleCnt="0"/>
      <dgm:spPr/>
    </dgm:pt>
    <dgm:pt modelId="{0CBCCF26-6218-4B17-8368-34F5F4C2E0A8}" type="pres">
      <dgm:prSet presAssocID="{B8556684-3D40-47BC-B800-E4EEDA783701}" presName="Name37" presStyleLbl="parChTrans1D2" presStyleIdx="0" presStyleCnt="4"/>
      <dgm:spPr/>
    </dgm:pt>
    <dgm:pt modelId="{911CC108-0719-4422-A616-89961C8B9914}" type="pres">
      <dgm:prSet presAssocID="{E9AE2137-0BEF-40E3-AF91-439633A08BCC}" presName="hierRoot2" presStyleCnt="0">
        <dgm:presLayoutVars>
          <dgm:hierBranch val="init"/>
        </dgm:presLayoutVars>
      </dgm:prSet>
      <dgm:spPr/>
    </dgm:pt>
    <dgm:pt modelId="{4428F712-1C86-4E74-9175-503C3C76755A}" type="pres">
      <dgm:prSet presAssocID="{E9AE2137-0BEF-40E3-AF91-439633A08BCC}" presName="rootComposite" presStyleCnt="0"/>
      <dgm:spPr/>
    </dgm:pt>
    <dgm:pt modelId="{39898BBF-8EE6-4377-8850-4BD9370C11E2}" type="pres">
      <dgm:prSet presAssocID="{E9AE2137-0BEF-40E3-AF91-439633A08BCC}" presName="rootText" presStyleLbl="node2" presStyleIdx="0" presStyleCnt="4">
        <dgm:presLayoutVars>
          <dgm:chPref val="3"/>
        </dgm:presLayoutVars>
      </dgm:prSet>
      <dgm:spPr/>
    </dgm:pt>
    <dgm:pt modelId="{4D1C0E62-174F-4C6C-B5D4-3A074E9AB814}" type="pres">
      <dgm:prSet presAssocID="{E9AE2137-0BEF-40E3-AF91-439633A08BCC}" presName="rootConnector" presStyleLbl="node2" presStyleIdx="0" presStyleCnt="4"/>
      <dgm:spPr/>
    </dgm:pt>
    <dgm:pt modelId="{D5A28F82-01A6-4957-8BDD-5E438615F2D2}" type="pres">
      <dgm:prSet presAssocID="{E9AE2137-0BEF-40E3-AF91-439633A08BCC}" presName="hierChild4" presStyleCnt="0"/>
      <dgm:spPr/>
    </dgm:pt>
    <dgm:pt modelId="{5D558778-4ABA-403B-8DBA-4149C36519D6}" type="pres">
      <dgm:prSet presAssocID="{E9AE2137-0BEF-40E3-AF91-439633A08BCC}" presName="hierChild5" presStyleCnt="0"/>
      <dgm:spPr/>
    </dgm:pt>
    <dgm:pt modelId="{BDFFCA0A-5085-46D0-AE66-1F34845B6EA4}" type="pres">
      <dgm:prSet presAssocID="{E8CD8999-80FF-4E1A-A434-8E2984346A49}" presName="Name37" presStyleLbl="parChTrans1D2" presStyleIdx="1" presStyleCnt="4"/>
      <dgm:spPr/>
    </dgm:pt>
    <dgm:pt modelId="{A15DC2FE-8D85-48B5-BECE-48821039D8B9}" type="pres">
      <dgm:prSet presAssocID="{190E41E0-94DD-4B36-9E5C-8BC81F295251}" presName="hierRoot2" presStyleCnt="0">
        <dgm:presLayoutVars>
          <dgm:hierBranch val="init"/>
        </dgm:presLayoutVars>
      </dgm:prSet>
      <dgm:spPr/>
    </dgm:pt>
    <dgm:pt modelId="{D8FC941E-63CD-4E93-92BE-187BB17A935A}" type="pres">
      <dgm:prSet presAssocID="{190E41E0-94DD-4B36-9E5C-8BC81F295251}" presName="rootComposite" presStyleCnt="0"/>
      <dgm:spPr/>
    </dgm:pt>
    <dgm:pt modelId="{44D7E112-3E03-46DF-A51B-2127A0892D02}" type="pres">
      <dgm:prSet presAssocID="{190E41E0-94DD-4B36-9E5C-8BC81F295251}" presName="rootText" presStyleLbl="node2" presStyleIdx="1" presStyleCnt="4">
        <dgm:presLayoutVars>
          <dgm:chPref val="3"/>
        </dgm:presLayoutVars>
      </dgm:prSet>
      <dgm:spPr/>
    </dgm:pt>
    <dgm:pt modelId="{F9F91BE2-501B-4F7B-A976-B8E7C3B20753}" type="pres">
      <dgm:prSet presAssocID="{190E41E0-94DD-4B36-9E5C-8BC81F295251}" presName="rootConnector" presStyleLbl="node2" presStyleIdx="1" presStyleCnt="4"/>
      <dgm:spPr/>
    </dgm:pt>
    <dgm:pt modelId="{A336EBE4-AF0B-4D56-9466-6B4C406A7F55}" type="pres">
      <dgm:prSet presAssocID="{190E41E0-94DD-4B36-9E5C-8BC81F295251}" presName="hierChild4" presStyleCnt="0"/>
      <dgm:spPr/>
    </dgm:pt>
    <dgm:pt modelId="{5B3D8A3C-4FCF-4DE8-9537-9E34BAACFD46}" type="pres">
      <dgm:prSet presAssocID="{190E41E0-94DD-4B36-9E5C-8BC81F295251}" presName="hierChild5" presStyleCnt="0"/>
      <dgm:spPr/>
    </dgm:pt>
    <dgm:pt modelId="{AF49475A-C866-470A-95D3-FD54530BD486}" type="pres">
      <dgm:prSet presAssocID="{9E169678-E758-4BF4-9889-BC8338CDDFF9}" presName="Name37" presStyleLbl="parChTrans1D2" presStyleIdx="2" presStyleCnt="4"/>
      <dgm:spPr/>
    </dgm:pt>
    <dgm:pt modelId="{68113143-7283-4BE3-9D55-9B9AE4231A72}" type="pres">
      <dgm:prSet presAssocID="{505990F6-CB30-445E-8956-A9FF917E814D}" presName="hierRoot2" presStyleCnt="0">
        <dgm:presLayoutVars>
          <dgm:hierBranch val="init"/>
        </dgm:presLayoutVars>
      </dgm:prSet>
      <dgm:spPr/>
    </dgm:pt>
    <dgm:pt modelId="{DDE4E5B4-9FC7-46F1-B305-E8A80944C57C}" type="pres">
      <dgm:prSet presAssocID="{505990F6-CB30-445E-8956-A9FF917E814D}" presName="rootComposite" presStyleCnt="0"/>
      <dgm:spPr/>
    </dgm:pt>
    <dgm:pt modelId="{0B2BE475-C907-430F-828D-1809D25CE088}" type="pres">
      <dgm:prSet presAssocID="{505990F6-CB30-445E-8956-A9FF917E814D}" presName="rootText" presStyleLbl="node2" presStyleIdx="2" presStyleCnt="4">
        <dgm:presLayoutVars>
          <dgm:chPref val="3"/>
        </dgm:presLayoutVars>
      </dgm:prSet>
      <dgm:spPr/>
    </dgm:pt>
    <dgm:pt modelId="{D4B8D060-5CF0-4E5A-AC78-F4E80AD4A4A2}" type="pres">
      <dgm:prSet presAssocID="{505990F6-CB30-445E-8956-A9FF917E814D}" presName="rootConnector" presStyleLbl="node2" presStyleIdx="2" presStyleCnt="4"/>
      <dgm:spPr/>
    </dgm:pt>
    <dgm:pt modelId="{9F591EA3-2459-42A9-AD65-7B047266EDA1}" type="pres">
      <dgm:prSet presAssocID="{505990F6-CB30-445E-8956-A9FF917E814D}" presName="hierChild4" presStyleCnt="0"/>
      <dgm:spPr/>
    </dgm:pt>
    <dgm:pt modelId="{E5853EE8-007A-48DA-A1A0-76C255883EE6}" type="pres">
      <dgm:prSet presAssocID="{505990F6-CB30-445E-8956-A9FF917E814D}" presName="hierChild5" presStyleCnt="0"/>
      <dgm:spPr/>
    </dgm:pt>
    <dgm:pt modelId="{E234C189-E545-4A05-B6A0-F5EFE8F3C51D}" type="pres">
      <dgm:prSet presAssocID="{54AE9E46-43BC-41CB-B3E0-3AD9273E37D8}" presName="Name37" presStyleLbl="parChTrans1D2" presStyleIdx="3" presStyleCnt="4"/>
      <dgm:spPr/>
    </dgm:pt>
    <dgm:pt modelId="{3FB09EC4-7B11-4A3C-BCA8-5366B9F7FE9A}" type="pres">
      <dgm:prSet presAssocID="{C659512A-4210-4B82-920E-E1B51025DA79}" presName="hierRoot2" presStyleCnt="0">
        <dgm:presLayoutVars>
          <dgm:hierBranch val="init"/>
        </dgm:presLayoutVars>
      </dgm:prSet>
      <dgm:spPr/>
    </dgm:pt>
    <dgm:pt modelId="{E5C3CD73-4E95-4335-B3C2-356522487D52}" type="pres">
      <dgm:prSet presAssocID="{C659512A-4210-4B82-920E-E1B51025DA79}" presName="rootComposite" presStyleCnt="0"/>
      <dgm:spPr/>
    </dgm:pt>
    <dgm:pt modelId="{D5B966F7-7933-4877-85B5-D910EF49F106}" type="pres">
      <dgm:prSet presAssocID="{C659512A-4210-4B82-920E-E1B51025DA79}" presName="rootText" presStyleLbl="node2" presStyleIdx="3" presStyleCnt="4">
        <dgm:presLayoutVars>
          <dgm:chPref val="3"/>
        </dgm:presLayoutVars>
      </dgm:prSet>
      <dgm:spPr/>
    </dgm:pt>
    <dgm:pt modelId="{C0D1AE0E-2F83-49D7-8A0F-DDFFC79074B4}" type="pres">
      <dgm:prSet presAssocID="{C659512A-4210-4B82-920E-E1B51025DA79}" presName="rootConnector" presStyleLbl="node2" presStyleIdx="3" presStyleCnt="4"/>
      <dgm:spPr/>
    </dgm:pt>
    <dgm:pt modelId="{83184ECD-14AA-4594-AD89-8B91B4BFA31E}" type="pres">
      <dgm:prSet presAssocID="{C659512A-4210-4B82-920E-E1B51025DA79}" presName="hierChild4" presStyleCnt="0"/>
      <dgm:spPr/>
    </dgm:pt>
    <dgm:pt modelId="{98146C45-C145-4D64-AC41-CBE56A7153F6}" type="pres">
      <dgm:prSet presAssocID="{C659512A-4210-4B82-920E-E1B51025DA79}" presName="hierChild5" presStyleCnt="0"/>
      <dgm:spPr/>
    </dgm:pt>
    <dgm:pt modelId="{F8F7A9FC-F7DF-47FB-AF9D-2E4B62BAF88C}" type="pres">
      <dgm:prSet presAssocID="{B8E566AE-E88E-4218-92FE-8E591AAEBC08}" presName="hierChild3" presStyleCnt="0"/>
      <dgm:spPr/>
    </dgm:pt>
  </dgm:ptLst>
  <dgm:cxnLst>
    <dgm:cxn modelId="{75E8E83E-1FFA-460B-B1BA-1349BD67120F}" type="presOf" srcId="{C659512A-4210-4B82-920E-E1B51025DA79}" destId="{C0D1AE0E-2F83-49D7-8A0F-DDFFC79074B4}" srcOrd="1" destOrd="0" presId="urn:microsoft.com/office/officeart/2005/8/layout/orgChart1"/>
    <dgm:cxn modelId="{DE0A4842-84AA-4D16-87B9-591BC4D5CF33}" srcId="{B8E566AE-E88E-4218-92FE-8E591AAEBC08}" destId="{E9AE2137-0BEF-40E3-AF91-439633A08BCC}" srcOrd="0" destOrd="0" parTransId="{B8556684-3D40-47BC-B800-E4EEDA783701}" sibTransId="{A7CD6323-46AD-45CC-B57B-F38EA8A7DDA7}"/>
    <dgm:cxn modelId="{19890B6B-11DE-4D2A-91E4-58A9EC5A1BB7}" type="presOf" srcId="{B8E566AE-E88E-4218-92FE-8E591AAEBC08}" destId="{BEF925BA-7D6A-4485-8E63-BF549536EAF8}" srcOrd="1" destOrd="0" presId="urn:microsoft.com/office/officeart/2005/8/layout/orgChart1"/>
    <dgm:cxn modelId="{D160454F-EBAC-4453-AE96-4247ABDBB34F}" type="presOf" srcId="{E9AE2137-0BEF-40E3-AF91-439633A08BCC}" destId="{39898BBF-8EE6-4377-8850-4BD9370C11E2}" srcOrd="0" destOrd="0" presId="urn:microsoft.com/office/officeart/2005/8/layout/orgChart1"/>
    <dgm:cxn modelId="{29EF816F-E3AC-4825-9061-C8C497A8CEFC}" srcId="{B8E566AE-E88E-4218-92FE-8E591AAEBC08}" destId="{505990F6-CB30-445E-8956-A9FF917E814D}" srcOrd="2" destOrd="0" parTransId="{9E169678-E758-4BF4-9889-BC8338CDDFF9}" sibTransId="{0CF3DC1F-8A97-4C47-9B0D-ED230A8D5B39}"/>
    <dgm:cxn modelId="{D7A7067E-A990-4116-825A-F7486B6DEF81}" type="presOf" srcId="{505990F6-CB30-445E-8956-A9FF917E814D}" destId="{0B2BE475-C907-430F-828D-1809D25CE088}" srcOrd="0" destOrd="0" presId="urn:microsoft.com/office/officeart/2005/8/layout/orgChart1"/>
    <dgm:cxn modelId="{597142A2-9519-47A1-87AD-2D53CEBAA037}" srcId="{B8E566AE-E88E-4218-92FE-8E591AAEBC08}" destId="{C659512A-4210-4B82-920E-E1B51025DA79}" srcOrd="3" destOrd="0" parTransId="{54AE9E46-43BC-41CB-B3E0-3AD9273E37D8}" sibTransId="{F2E1C35C-164F-403D-931D-BC1356A18FA0}"/>
    <dgm:cxn modelId="{7D4BEFAA-E6E2-4838-8F6B-95CBC45FCD58}" srcId="{AB08D3C9-F2DA-43C6-AC9E-1DE5155605CE}" destId="{B8E566AE-E88E-4218-92FE-8E591AAEBC08}" srcOrd="0" destOrd="0" parTransId="{4E779A78-9187-4440-B6DC-C25797873BC9}" sibTransId="{D44C3F5A-D6CD-4287-AB41-4991DD59A5EE}"/>
    <dgm:cxn modelId="{9176F5B7-EAA7-4DAA-84B6-521C9C6FEB1E}" type="presOf" srcId="{190E41E0-94DD-4B36-9E5C-8BC81F295251}" destId="{F9F91BE2-501B-4F7B-A976-B8E7C3B20753}" srcOrd="1" destOrd="0" presId="urn:microsoft.com/office/officeart/2005/8/layout/orgChart1"/>
    <dgm:cxn modelId="{87A562C3-EFF7-440A-BF53-0E87B9CBC73C}" type="presOf" srcId="{B8E566AE-E88E-4218-92FE-8E591AAEBC08}" destId="{A2C591E0-C7E7-4375-BEA9-0FD2E46F6EF7}" srcOrd="0" destOrd="0" presId="urn:microsoft.com/office/officeart/2005/8/layout/orgChart1"/>
    <dgm:cxn modelId="{5BA6BFD5-CE3A-4DF0-8D2A-57E61F6FA92D}" type="presOf" srcId="{54AE9E46-43BC-41CB-B3E0-3AD9273E37D8}" destId="{E234C189-E545-4A05-B6A0-F5EFE8F3C51D}" srcOrd="0" destOrd="0" presId="urn:microsoft.com/office/officeart/2005/8/layout/orgChart1"/>
    <dgm:cxn modelId="{556F5FD6-22A2-41B9-96B4-8F5865FE91D3}" type="presOf" srcId="{505990F6-CB30-445E-8956-A9FF917E814D}" destId="{D4B8D060-5CF0-4E5A-AC78-F4E80AD4A4A2}" srcOrd="1" destOrd="0" presId="urn:microsoft.com/office/officeart/2005/8/layout/orgChart1"/>
    <dgm:cxn modelId="{AAEB62E5-CD49-4F7E-A7C9-D6A9B0121432}" type="presOf" srcId="{B8556684-3D40-47BC-B800-E4EEDA783701}" destId="{0CBCCF26-6218-4B17-8368-34F5F4C2E0A8}" srcOrd="0" destOrd="0" presId="urn:microsoft.com/office/officeart/2005/8/layout/orgChart1"/>
    <dgm:cxn modelId="{7FEFFAEE-9B42-4963-B8B6-405D81EE5630}" type="presOf" srcId="{C659512A-4210-4B82-920E-E1B51025DA79}" destId="{D5B966F7-7933-4877-85B5-D910EF49F106}" srcOrd="0" destOrd="0" presId="urn:microsoft.com/office/officeart/2005/8/layout/orgChart1"/>
    <dgm:cxn modelId="{DC4C08F3-9409-44E7-998A-5A7D471D8331}" type="presOf" srcId="{AB08D3C9-F2DA-43C6-AC9E-1DE5155605CE}" destId="{093B9B2A-38D3-48F3-8A96-B2FBAFAACFB7}" srcOrd="0" destOrd="0" presId="urn:microsoft.com/office/officeart/2005/8/layout/orgChart1"/>
    <dgm:cxn modelId="{6BFDD4F7-1837-4008-9739-5D2C5FB3F4AF}" type="presOf" srcId="{E8CD8999-80FF-4E1A-A434-8E2984346A49}" destId="{BDFFCA0A-5085-46D0-AE66-1F34845B6EA4}" srcOrd="0" destOrd="0" presId="urn:microsoft.com/office/officeart/2005/8/layout/orgChart1"/>
    <dgm:cxn modelId="{8431B1F8-497C-4445-8E10-0E0881BA76D2}" type="presOf" srcId="{9E169678-E758-4BF4-9889-BC8338CDDFF9}" destId="{AF49475A-C866-470A-95D3-FD54530BD486}" srcOrd="0" destOrd="0" presId="urn:microsoft.com/office/officeart/2005/8/layout/orgChart1"/>
    <dgm:cxn modelId="{18323FFA-BC42-42A4-B2F5-A1B2F7A2453E}" srcId="{B8E566AE-E88E-4218-92FE-8E591AAEBC08}" destId="{190E41E0-94DD-4B36-9E5C-8BC81F295251}" srcOrd="1" destOrd="0" parTransId="{E8CD8999-80FF-4E1A-A434-8E2984346A49}" sibTransId="{873CEF47-30EB-42B6-A69F-25CF58E6613D}"/>
    <dgm:cxn modelId="{964BC7FA-B6DA-474D-A56D-B4F8F19B2126}" type="presOf" srcId="{190E41E0-94DD-4B36-9E5C-8BC81F295251}" destId="{44D7E112-3E03-46DF-A51B-2127A0892D02}" srcOrd="0" destOrd="0" presId="urn:microsoft.com/office/officeart/2005/8/layout/orgChart1"/>
    <dgm:cxn modelId="{E7AA82FE-72AE-4426-BF84-E120354EAC29}" type="presOf" srcId="{E9AE2137-0BEF-40E3-AF91-439633A08BCC}" destId="{4D1C0E62-174F-4C6C-B5D4-3A074E9AB814}" srcOrd="1" destOrd="0" presId="urn:microsoft.com/office/officeart/2005/8/layout/orgChart1"/>
    <dgm:cxn modelId="{2FFE6499-419A-45C9-8F4D-9E1A9B1F17DB}" type="presParOf" srcId="{093B9B2A-38D3-48F3-8A96-B2FBAFAACFB7}" destId="{F4F99EDE-6BA8-437E-8E6E-00F2AA87866A}" srcOrd="0" destOrd="0" presId="urn:microsoft.com/office/officeart/2005/8/layout/orgChart1"/>
    <dgm:cxn modelId="{D093F9B4-65DF-40B7-83C7-4EE7870A7425}" type="presParOf" srcId="{F4F99EDE-6BA8-437E-8E6E-00F2AA87866A}" destId="{CAE22E14-6A34-4D44-8E25-1ABFB89F493B}" srcOrd="0" destOrd="0" presId="urn:microsoft.com/office/officeart/2005/8/layout/orgChart1"/>
    <dgm:cxn modelId="{307E62A8-11E7-4264-B74A-43BA5B0A958D}" type="presParOf" srcId="{CAE22E14-6A34-4D44-8E25-1ABFB89F493B}" destId="{A2C591E0-C7E7-4375-BEA9-0FD2E46F6EF7}" srcOrd="0" destOrd="0" presId="urn:microsoft.com/office/officeart/2005/8/layout/orgChart1"/>
    <dgm:cxn modelId="{9129E7FC-D376-48CF-B7FD-D6D64A2C2D9C}" type="presParOf" srcId="{CAE22E14-6A34-4D44-8E25-1ABFB89F493B}" destId="{BEF925BA-7D6A-4485-8E63-BF549536EAF8}" srcOrd="1" destOrd="0" presId="urn:microsoft.com/office/officeart/2005/8/layout/orgChart1"/>
    <dgm:cxn modelId="{92BA25F4-DFCC-4EC6-BC54-73CF6F4FADF8}" type="presParOf" srcId="{F4F99EDE-6BA8-437E-8E6E-00F2AA87866A}" destId="{D2901797-061E-4417-82CE-0B52BA384AEC}" srcOrd="1" destOrd="0" presId="urn:microsoft.com/office/officeart/2005/8/layout/orgChart1"/>
    <dgm:cxn modelId="{302DF338-32F4-4222-BD7F-561E2AD0EEFE}" type="presParOf" srcId="{D2901797-061E-4417-82CE-0B52BA384AEC}" destId="{0CBCCF26-6218-4B17-8368-34F5F4C2E0A8}" srcOrd="0" destOrd="0" presId="urn:microsoft.com/office/officeart/2005/8/layout/orgChart1"/>
    <dgm:cxn modelId="{89B710FC-8183-409A-88FA-9E44A926E450}" type="presParOf" srcId="{D2901797-061E-4417-82CE-0B52BA384AEC}" destId="{911CC108-0719-4422-A616-89961C8B9914}" srcOrd="1" destOrd="0" presId="urn:microsoft.com/office/officeart/2005/8/layout/orgChart1"/>
    <dgm:cxn modelId="{1C7A0B9E-67C1-475D-B5BD-ED3AAD768150}" type="presParOf" srcId="{911CC108-0719-4422-A616-89961C8B9914}" destId="{4428F712-1C86-4E74-9175-503C3C76755A}" srcOrd="0" destOrd="0" presId="urn:microsoft.com/office/officeart/2005/8/layout/orgChart1"/>
    <dgm:cxn modelId="{A66ED7FC-1CA6-4279-93EA-C7824EC8CFD3}" type="presParOf" srcId="{4428F712-1C86-4E74-9175-503C3C76755A}" destId="{39898BBF-8EE6-4377-8850-4BD9370C11E2}" srcOrd="0" destOrd="0" presId="urn:microsoft.com/office/officeart/2005/8/layout/orgChart1"/>
    <dgm:cxn modelId="{A3F8EE09-58D9-4EC8-9BC2-DABBAE1EBD31}" type="presParOf" srcId="{4428F712-1C86-4E74-9175-503C3C76755A}" destId="{4D1C0E62-174F-4C6C-B5D4-3A074E9AB814}" srcOrd="1" destOrd="0" presId="urn:microsoft.com/office/officeart/2005/8/layout/orgChart1"/>
    <dgm:cxn modelId="{307227E8-8D60-4C72-8D41-25084043A736}" type="presParOf" srcId="{911CC108-0719-4422-A616-89961C8B9914}" destId="{D5A28F82-01A6-4957-8BDD-5E438615F2D2}" srcOrd="1" destOrd="0" presId="urn:microsoft.com/office/officeart/2005/8/layout/orgChart1"/>
    <dgm:cxn modelId="{74B51C90-8442-424F-A2C8-748D0C5429E3}" type="presParOf" srcId="{911CC108-0719-4422-A616-89961C8B9914}" destId="{5D558778-4ABA-403B-8DBA-4149C36519D6}" srcOrd="2" destOrd="0" presId="urn:microsoft.com/office/officeart/2005/8/layout/orgChart1"/>
    <dgm:cxn modelId="{31C10389-A48E-43E3-90F5-E97B46851156}" type="presParOf" srcId="{D2901797-061E-4417-82CE-0B52BA384AEC}" destId="{BDFFCA0A-5085-46D0-AE66-1F34845B6EA4}" srcOrd="2" destOrd="0" presId="urn:microsoft.com/office/officeart/2005/8/layout/orgChart1"/>
    <dgm:cxn modelId="{A5AD8865-47AD-40BB-B3AC-291DC527FE59}" type="presParOf" srcId="{D2901797-061E-4417-82CE-0B52BA384AEC}" destId="{A15DC2FE-8D85-48B5-BECE-48821039D8B9}" srcOrd="3" destOrd="0" presId="urn:microsoft.com/office/officeart/2005/8/layout/orgChart1"/>
    <dgm:cxn modelId="{13961390-ED0A-4251-89AE-B28C6A78B3D7}" type="presParOf" srcId="{A15DC2FE-8D85-48B5-BECE-48821039D8B9}" destId="{D8FC941E-63CD-4E93-92BE-187BB17A935A}" srcOrd="0" destOrd="0" presId="urn:microsoft.com/office/officeart/2005/8/layout/orgChart1"/>
    <dgm:cxn modelId="{1D0C3A8F-B391-403D-AFCC-BB25A123DF67}" type="presParOf" srcId="{D8FC941E-63CD-4E93-92BE-187BB17A935A}" destId="{44D7E112-3E03-46DF-A51B-2127A0892D02}" srcOrd="0" destOrd="0" presId="urn:microsoft.com/office/officeart/2005/8/layout/orgChart1"/>
    <dgm:cxn modelId="{B1079A71-B0E5-4C3A-AFCB-049AE45B7C3C}" type="presParOf" srcId="{D8FC941E-63CD-4E93-92BE-187BB17A935A}" destId="{F9F91BE2-501B-4F7B-A976-B8E7C3B20753}" srcOrd="1" destOrd="0" presId="urn:microsoft.com/office/officeart/2005/8/layout/orgChart1"/>
    <dgm:cxn modelId="{8D08D83D-5C09-4FB6-A850-44935BC530A1}" type="presParOf" srcId="{A15DC2FE-8D85-48B5-BECE-48821039D8B9}" destId="{A336EBE4-AF0B-4D56-9466-6B4C406A7F55}" srcOrd="1" destOrd="0" presId="urn:microsoft.com/office/officeart/2005/8/layout/orgChart1"/>
    <dgm:cxn modelId="{EEA73EC6-6C93-4A0B-BB53-2AD49FEA685E}" type="presParOf" srcId="{A15DC2FE-8D85-48B5-BECE-48821039D8B9}" destId="{5B3D8A3C-4FCF-4DE8-9537-9E34BAACFD46}" srcOrd="2" destOrd="0" presId="urn:microsoft.com/office/officeart/2005/8/layout/orgChart1"/>
    <dgm:cxn modelId="{059E8857-BA08-478E-A7FA-8EA939198384}" type="presParOf" srcId="{D2901797-061E-4417-82CE-0B52BA384AEC}" destId="{AF49475A-C866-470A-95D3-FD54530BD486}" srcOrd="4" destOrd="0" presId="urn:microsoft.com/office/officeart/2005/8/layout/orgChart1"/>
    <dgm:cxn modelId="{10DBCE67-6D19-4952-8B17-45B61F41B5D5}" type="presParOf" srcId="{D2901797-061E-4417-82CE-0B52BA384AEC}" destId="{68113143-7283-4BE3-9D55-9B9AE4231A72}" srcOrd="5" destOrd="0" presId="urn:microsoft.com/office/officeart/2005/8/layout/orgChart1"/>
    <dgm:cxn modelId="{9CE6929D-36ED-4AAF-B50F-F924427BC851}" type="presParOf" srcId="{68113143-7283-4BE3-9D55-9B9AE4231A72}" destId="{DDE4E5B4-9FC7-46F1-B305-E8A80944C57C}" srcOrd="0" destOrd="0" presId="urn:microsoft.com/office/officeart/2005/8/layout/orgChart1"/>
    <dgm:cxn modelId="{BA735F81-717C-4B0F-B251-5A0BFF4CF2C6}" type="presParOf" srcId="{DDE4E5B4-9FC7-46F1-B305-E8A80944C57C}" destId="{0B2BE475-C907-430F-828D-1809D25CE088}" srcOrd="0" destOrd="0" presId="urn:microsoft.com/office/officeart/2005/8/layout/orgChart1"/>
    <dgm:cxn modelId="{C84168C6-0F61-4972-98D7-12900F733476}" type="presParOf" srcId="{DDE4E5B4-9FC7-46F1-B305-E8A80944C57C}" destId="{D4B8D060-5CF0-4E5A-AC78-F4E80AD4A4A2}" srcOrd="1" destOrd="0" presId="urn:microsoft.com/office/officeart/2005/8/layout/orgChart1"/>
    <dgm:cxn modelId="{C8D8DD23-C62D-4602-B0B4-66C6B536D804}" type="presParOf" srcId="{68113143-7283-4BE3-9D55-9B9AE4231A72}" destId="{9F591EA3-2459-42A9-AD65-7B047266EDA1}" srcOrd="1" destOrd="0" presId="urn:microsoft.com/office/officeart/2005/8/layout/orgChart1"/>
    <dgm:cxn modelId="{618DAEA1-A5EB-40D7-8E42-B6D4BBDF84A0}" type="presParOf" srcId="{68113143-7283-4BE3-9D55-9B9AE4231A72}" destId="{E5853EE8-007A-48DA-A1A0-76C255883EE6}" srcOrd="2" destOrd="0" presId="urn:microsoft.com/office/officeart/2005/8/layout/orgChart1"/>
    <dgm:cxn modelId="{B722A257-91AB-415B-8042-B074D16FB75E}" type="presParOf" srcId="{D2901797-061E-4417-82CE-0B52BA384AEC}" destId="{E234C189-E545-4A05-B6A0-F5EFE8F3C51D}" srcOrd="6" destOrd="0" presId="urn:microsoft.com/office/officeart/2005/8/layout/orgChart1"/>
    <dgm:cxn modelId="{0C001A80-3074-4847-AF25-2D9C31995213}" type="presParOf" srcId="{D2901797-061E-4417-82CE-0B52BA384AEC}" destId="{3FB09EC4-7B11-4A3C-BCA8-5366B9F7FE9A}" srcOrd="7" destOrd="0" presId="urn:microsoft.com/office/officeart/2005/8/layout/orgChart1"/>
    <dgm:cxn modelId="{27AC78A1-97F5-4011-B52A-A322971BBB87}" type="presParOf" srcId="{3FB09EC4-7B11-4A3C-BCA8-5366B9F7FE9A}" destId="{E5C3CD73-4E95-4335-B3C2-356522487D52}" srcOrd="0" destOrd="0" presId="urn:microsoft.com/office/officeart/2005/8/layout/orgChart1"/>
    <dgm:cxn modelId="{C7B44083-9499-404F-9C52-D64279B5C7EC}" type="presParOf" srcId="{E5C3CD73-4E95-4335-B3C2-356522487D52}" destId="{D5B966F7-7933-4877-85B5-D910EF49F106}" srcOrd="0" destOrd="0" presId="urn:microsoft.com/office/officeart/2005/8/layout/orgChart1"/>
    <dgm:cxn modelId="{F31664FF-FBDF-44E1-A5B4-3F7EEE10D94A}" type="presParOf" srcId="{E5C3CD73-4E95-4335-B3C2-356522487D52}" destId="{C0D1AE0E-2F83-49D7-8A0F-DDFFC79074B4}" srcOrd="1" destOrd="0" presId="urn:microsoft.com/office/officeart/2005/8/layout/orgChart1"/>
    <dgm:cxn modelId="{1DA2445F-D968-4396-BB82-D270006CCC29}" type="presParOf" srcId="{3FB09EC4-7B11-4A3C-BCA8-5366B9F7FE9A}" destId="{83184ECD-14AA-4594-AD89-8B91B4BFA31E}" srcOrd="1" destOrd="0" presId="urn:microsoft.com/office/officeart/2005/8/layout/orgChart1"/>
    <dgm:cxn modelId="{E9ED582B-12A7-4D8A-8639-C5F11FFC45D0}" type="presParOf" srcId="{3FB09EC4-7B11-4A3C-BCA8-5366B9F7FE9A}" destId="{98146C45-C145-4D64-AC41-CBE56A7153F6}" srcOrd="2" destOrd="0" presId="urn:microsoft.com/office/officeart/2005/8/layout/orgChart1"/>
    <dgm:cxn modelId="{B4C9DF3B-D29B-49BD-BD29-A24FD70C1288}" type="presParOf" srcId="{F4F99EDE-6BA8-437E-8E6E-00F2AA87866A}" destId="{F8F7A9FC-F7DF-47FB-AF9D-2E4B62BAF8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4C189-E545-4A05-B6A0-F5EFE8F3C51D}">
      <dsp:nvSpPr>
        <dsp:cNvPr id="0" name=""/>
        <dsp:cNvSpPr/>
      </dsp:nvSpPr>
      <dsp:spPr>
        <a:xfrm>
          <a:off x="2740991" y="1967626"/>
          <a:ext cx="2146761" cy="248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92"/>
              </a:lnTo>
              <a:lnTo>
                <a:pt x="2146761" y="124192"/>
              </a:lnTo>
              <a:lnTo>
                <a:pt x="2146761" y="24838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9475A-C866-470A-95D3-FD54530BD486}">
      <dsp:nvSpPr>
        <dsp:cNvPr id="0" name=""/>
        <dsp:cNvSpPr/>
      </dsp:nvSpPr>
      <dsp:spPr>
        <a:xfrm>
          <a:off x="2740991" y="1967626"/>
          <a:ext cx="715587" cy="248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92"/>
              </a:lnTo>
              <a:lnTo>
                <a:pt x="715587" y="124192"/>
              </a:lnTo>
              <a:lnTo>
                <a:pt x="715587" y="24838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FCA0A-5085-46D0-AE66-1F34845B6EA4}">
      <dsp:nvSpPr>
        <dsp:cNvPr id="0" name=""/>
        <dsp:cNvSpPr/>
      </dsp:nvSpPr>
      <dsp:spPr>
        <a:xfrm>
          <a:off x="2025404" y="1967626"/>
          <a:ext cx="715587" cy="248385"/>
        </a:xfrm>
        <a:custGeom>
          <a:avLst/>
          <a:gdLst/>
          <a:ahLst/>
          <a:cxnLst/>
          <a:rect l="0" t="0" r="0" b="0"/>
          <a:pathLst>
            <a:path>
              <a:moveTo>
                <a:pt x="715587" y="0"/>
              </a:moveTo>
              <a:lnTo>
                <a:pt x="715587" y="124192"/>
              </a:lnTo>
              <a:lnTo>
                <a:pt x="0" y="124192"/>
              </a:lnTo>
              <a:lnTo>
                <a:pt x="0" y="24838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CCF26-6218-4B17-8368-34F5F4C2E0A8}">
      <dsp:nvSpPr>
        <dsp:cNvPr id="0" name=""/>
        <dsp:cNvSpPr/>
      </dsp:nvSpPr>
      <dsp:spPr>
        <a:xfrm>
          <a:off x="594230" y="1967626"/>
          <a:ext cx="2146761" cy="248385"/>
        </a:xfrm>
        <a:custGeom>
          <a:avLst/>
          <a:gdLst/>
          <a:ahLst/>
          <a:cxnLst/>
          <a:rect l="0" t="0" r="0" b="0"/>
          <a:pathLst>
            <a:path>
              <a:moveTo>
                <a:pt x="2146761" y="0"/>
              </a:moveTo>
              <a:lnTo>
                <a:pt x="2146761" y="124192"/>
              </a:lnTo>
              <a:lnTo>
                <a:pt x="0" y="124192"/>
              </a:lnTo>
              <a:lnTo>
                <a:pt x="0" y="24838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591E0-C7E7-4375-BEA9-0FD2E46F6EF7}">
      <dsp:nvSpPr>
        <dsp:cNvPr id="0" name=""/>
        <dsp:cNvSpPr/>
      </dsp:nvSpPr>
      <dsp:spPr>
        <a:xfrm>
          <a:off x="2149597" y="1376231"/>
          <a:ext cx="1182788" cy="591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نواصب الفعل المضارع</a:t>
          </a:r>
          <a:endParaRPr lang="en-US" sz="16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2149597" y="1376231"/>
        <a:ext cx="1182788" cy="591394"/>
      </dsp:txXfrm>
    </dsp:sp>
    <dsp:sp modelId="{39898BBF-8EE6-4377-8850-4BD9370C11E2}">
      <dsp:nvSpPr>
        <dsp:cNvPr id="0" name=""/>
        <dsp:cNvSpPr/>
      </dsp:nvSpPr>
      <dsp:spPr>
        <a:xfrm>
          <a:off x="2835" y="2216011"/>
          <a:ext cx="1182788" cy="5913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لام التعليل</a:t>
          </a:r>
          <a:endParaRPr lang="en-US" sz="16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2835" y="2216011"/>
        <a:ext cx="1182788" cy="591394"/>
      </dsp:txXfrm>
    </dsp:sp>
    <dsp:sp modelId="{44D7E112-3E03-46DF-A51B-2127A0892D02}">
      <dsp:nvSpPr>
        <dsp:cNvPr id="0" name=""/>
        <dsp:cNvSpPr/>
      </dsp:nvSpPr>
      <dsp:spPr>
        <a:xfrm>
          <a:off x="1434009" y="2216011"/>
          <a:ext cx="1182788" cy="5913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>
              <a:latin typeface="Traditional Arabic" panose="02020603050405020304" pitchFamily="18" charset="-78"/>
              <a:cs typeface="Traditional Arabic" panose="02020603050405020304" pitchFamily="18" charset="-78"/>
            </a:rPr>
            <a:t>كي</a:t>
          </a:r>
          <a:endParaRPr lang="en-US" sz="1600" b="1" kern="120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1434009" y="2216011"/>
        <a:ext cx="1182788" cy="591394"/>
      </dsp:txXfrm>
    </dsp:sp>
    <dsp:sp modelId="{0B2BE475-C907-430F-828D-1809D25CE088}">
      <dsp:nvSpPr>
        <dsp:cNvPr id="0" name=""/>
        <dsp:cNvSpPr/>
      </dsp:nvSpPr>
      <dsp:spPr>
        <a:xfrm>
          <a:off x="2865184" y="2216011"/>
          <a:ext cx="1182788" cy="5913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لن</a:t>
          </a:r>
          <a:endParaRPr lang="en-US" sz="16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2865184" y="2216011"/>
        <a:ext cx="1182788" cy="591394"/>
      </dsp:txXfrm>
    </dsp:sp>
    <dsp:sp modelId="{D5B966F7-7933-4877-85B5-D910EF49F106}">
      <dsp:nvSpPr>
        <dsp:cNvPr id="0" name=""/>
        <dsp:cNvSpPr/>
      </dsp:nvSpPr>
      <dsp:spPr>
        <a:xfrm>
          <a:off x="4296358" y="2216011"/>
          <a:ext cx="1182788" cy="5913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أن</a:t>
          </a:r>
          <a:endParaRPr lang="en-US" sz="16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4296358" y="2216011"/>
        <a:ext cx="1182788" cy="591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2020-09-21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sz="1800" b="1" dirty="0"/>
              <a:t>LANG 161E </a:t>
            </a:r>
            <a:r>
              <a:rPr lang="ar-SA" sz="1800" b="1" dirty="0"/>
              <a:t> – مادة اللغة العربية – المحاضرة الثالثة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2020-09-21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2020-09-21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2020-09-21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2020-09-21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2020-09-21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2020-09-21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2020-09-21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2020-09-21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2020-09-21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2020-09-21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2020-09-21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4324"/>
            <a:ext cx="9144000" cy="1249351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rgbClr val="0070C0"/>
                </a:solidFill>
              </a:rPr>
              <a:t>الدرس العاشر: نصبُ الفعل المضارع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2174"/>
            <a:ext cx="9144000" cy="522276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3200" b="1" dirty="0">
                <a:solidFill>
                  <a:srgbClr val="FF552D"/>
                </a:solidFill>
              </a:rPr>
              <a:t>د. عبد الله هريدي</a:t>
            </a:r>
            <a:endParaRPr lang="en-US" sz="3200" dirty="0">
              <a:solidFill>
                <a:srgbClr val="FF552D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065F-1338-AD4E-B903-5D61FB6BDB5C}" type="datetime1">
              <a:rPr lang="en-CA" smtClean="0"/>
              <a:t>2020-09-21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النقاط الرئيسة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930" y="1825625"/>
            <a:ext cx="3445565" cy="3117436"/>
          </a:xfrm>
        </p:spPr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الأمثلة</a:t>
            </a:r>
          </a:p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الشرح</a:t>
            </a:r>
          </a:p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القواعد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الأمثلة: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277" y="1690686"/>
            <a:ext cx="3561523" cy="452458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١- أريد أن أحسنَ السباحة.</a:t>
            </a: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٢- أرجو أن يعتدلَ الجو.</a:t>
            </a: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٣- يسرني أن تزورَنا.</a:t>
            </a: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٤- لن أكذبَ.</a:t>
            </a: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٥- لن يفوزَ الكسلان.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29A404E-4667-4A39-AF73-D48ECE90AFAE}"/>
              </a:ext>
            </a:extLst>
          </p:cNvPr>
          <p:cNvSpPr txBox="1">
            <a:spLocks/>
          </p:cNvSpPr>
          <p:nvPr/>
        </p:nvSpPr>
        <p:spPr>
          <a:xfrm>
            <a:off x="4373217" y="1690685"/>
            <a:ext cx="3303104" cy="4524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٦- لن أضربَ القط.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٧- إذن تقيمَ عندنا "تجيب بذلك من قال: سأزور مدينتكم".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٨- إذن تربحَ تجارتك "تجيب بذلك من قال: سأكون أمينا".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5C0A753-2F9A-4192-8C65-7133AEE36D72}"/>
              </a:ext>
            </a:extLst>
          </p:cNvPr>
          <p:cNvSpPr txBox="1">
            <a:spLocks/>
          </p:cNvSpPr>
          <p:nvPr/>
        </p:nvSpPr>
        <p:spPr>
          <a:xfrm>
            <a:off x="609600" y="1690684"/>
            <a:ext cx="3647661" cy="4524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٩- إذن يفسدَ الهواء "تجيب بذلك من قال: سأغلق النوافذ".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١٠- جئت كي أتعلمَ.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١١- خرجت كي أتنزَّهَ.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١٢- أتعلم كي أخدمَ الوطن.</a:t>
            </a:r>
          </a:p>
        </p:txBody>
      </p:sp>
    </p:spTree>
    <p:extLst>
      <p:ext uri="{BB962C8B-B14F-4D97-AF65-F5344CB8AC3E}">
        <p14:creationId xmlns:p14="http://schemas.microsoft.com/office/powerpoint/2010/main" val="61899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الشرح: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865381"/>
            <a:ext cx="10730948" cy="22030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يشتمل كل مثال من الأمثلة السابقة على فعل مضارع قبله أحد الأحرف الأربعة: أن، لن، إذن، كي، وإذا تأملت آخر كل مضارع مسبوق بواحد من هذه الأَحرفُ الأربعة في هذه الأمثلة وفي غيرها وجدته منصوبا، ولكنك إذا حذفت هذا الحرف وجدت الفعل مرفوعا.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ومن ذلك يفهم أن هذه الأحرف تنصب الفعل المضارع الذي يأتي بعدها.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0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القواعد: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865381"/>
            <a:ext cx="10730948" cy="120912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ينصب الفعل المضارع متى سبقه أحد النواصب الأربعة، وهي: أن، لن، إذن، كي.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797B9DC-DB59-49EC-A587-BBA8232317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4787774"/>
              </p:ext>
            </p:extLst>
          </p:nvPr>
        </p:nvGraphicFramePr>
        <p:xfrm>
          <a:off x="4006574" y="1554553"/>
          <a:ext cx="5481983" cy="418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395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208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Times New Roman</vt:lpstr>
      <vt:lpstr>Traditional Arabic</vt:lpstr>
      <vt:lpstr>Office Theme</vt:lpstr>
      <vt:lpstr>الدرس العاشر: نصبُ الفعل المضارع</vt:lpstr>
      <vt:lpstr>النقاط الرئيسة</vt:lpstr>
      <vt:lpstr>الأمثلة:</vt:lpstr>
      <vt:lpstr>الشرح:</vt:lpstr>
      <vt:lpstr>القواعد: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Abdullah Ramadan</cp:lastModifiedBy>
  <cp:revision>44</cp:revision>
  <dcterms:created xsi:type="dcterms:W3CDTF">2020-09-13T17:12:40Z</dcterms:created>
  <dcterms:modified xsi:type="dcterms:W3CDTF">2020-09-21T08:02:47Z</dcterms:modified>
</cp:coreProperties>
</file>