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07" r:id="rId3"/>
    <p:sldId id="408" r:id="rId4"/>
    <p:sldId id="266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01" r:id="rId26"/>
    <p:sldId id="402" r:id="rId27"/>
    <p:sldId id="399" r:id="rId28"/>
    <p:sldId id="299" r:id="rId29"/>
    <p:sldId id="301" r:id="rId30"/>
    <p:sldId id="308" r:id="rId31"/>
    <p:sldId id="309" r:id="rId32"/>
    <p:sldId id="300" r:id="rId33"/>
    <p:sldId id="25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 - م - 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عَمَل 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(ج. أَعْمَال)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عَامِل 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(ج. عُمَّال)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يَعَمَل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 custRadScaleRad="99798" custRadScaleInc="216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 custRadScaleRad="101697" custRadScaleInc="271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 custRadScaleRad="10021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 custT="1"/>
      <dgm:spPr/>
      <dgm:t>
        <a:bodyPr lIns="0" tIns="0" rIns="0" bIns="0"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ب - ن - ي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بَنَّاء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يَبْنِي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 custRadScaleRad="99798" custRadScaleInc="216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 custRadScaleRad="101697" custRadScaleInc="271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 custRadScaleRad="10021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مَشْغُول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مَاهِر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مُتَقَاعِد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 custRadScaleRad="99798" custRadScaleInc="216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 custRadScaleRad="101697" custRadScaleInc="271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 custRadScaleRad="10021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يَبْدَأ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يَنْتَهِي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المُشْتَرِي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البَائِع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4"/>
      <dgm:spPr/>
    </dgm:pt>
    <dgm:pt modelId="{C2E00B56-D313-43AF-B0B8-EE9EE0E45574}" type="pres">
      <dgm:prSet presAssocID="{102BB25D-1F0C-4DC0-9899-60DF75E61A4C}" presName="connTx" presStyleLbl="parChTrans1D2" presStyleIdx="3" presStyleCnt="4"/>
      <dgm:spPr/>
    </dgm:pt>
    <dgm:pt modelId="{B6BAC1A6-4BC3-4BB6-9C63-EE1B9FB7E618}" type="pres">
      <dgm:prSet presAssocID="{00B774C7-310D-4187-8044-8F79221C96D4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(أَفْعَال)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يَعْمَل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يَزْرَع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تُنَظِّف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يَضَع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3F1C0E-F517-4A30-9C54-A56AF8D85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يَشْتَرِي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80D12-7290-450B-B808-0A7AE2002896}" type="parTrans" cxnId="{45941414-9FA8-4AC4-8E52-E34ACEBD4356}">
      <dgm:prSet/>
      <dgm:spPr/>
      <dgm:t>
        <a:bodyPr/>
        <a:lstStyle/>
        <a:p>
          <a:endParaRPr lang="en-US"/>
        </a:p>
      </dgm:t>
    </dgm:pt>
    <dgm:pt modelId="{24D4FB49-F944-4B10-A64D-823187269DF5}" type="sibTrans" cxnId="{45941414-9FA8-4AC4-8E52-E34ACEBD4356}">
      <dgm:prSet/>
      <dgm:spPr/>
      <dgm:t>
        <a:bodyPr/>
        <a:lstStyle/>
        <a:p>
          <a:endParaRPr lang="en-US"/>
        </a:p>
      </dgm:t>
    </dgm:pt>
    <dgm:pt modelId="{1AD52C24-A1A7-4499-BCF7-4F5A952B353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يَبِيع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35C87E-DCB7-4D14-BB5C-BD20D75CAE84}" type="parTrans" cxnId="{43A9D7F1-EE77-4D5D-B135-5545DC9DDDD3}">
      <dgm:prSet/>
      <dgm:spPr/>
      <dgm:t>
        <a:bodyPr/>
        <a:lstStyle/>
        <a:p>
          <a:endParaRPr lang="en-US"/>
        </a:p>
      </dgm:t>
    </dgm:pt>
    <dgm:pt modelId="{0261E10D-1104-4375-A7AA-84BC93CE6AB3}" type="sibTrans" cxnId="{43A9D7F1-EE77-4D5D-B135-5545DC9DDDD3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6"/>
      <dgm:spPr/>
    </dgm:pt>
    <dgm:pt modelId="{FAD6C87C-51D7-4C77-B39A-2F60E302F23C}" type="pres">
      <dgm:prSet presAssocID="{9A1CA1D5-06AC-4AA4-9AE1-2F0FC95F2711}" presName="connTx" presStyleLbl="parChTrans1D2" presStyleIdx="2" presStyleCnt="6"/>
      <dgm:spPr/>
    </dgm:pt>
    <dgm:pt modelId="{6DA2094A-F5F8-46FF-8774-1564261B37E1}" type="pres">
      <dgm:prSet presAssocID="{C1FAE245-3ABC-4B24-9F30-ED935D6AC081}" presName="node" presStyleLbl="node1" presStyleIdx="2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6"/>
      <dgm:spPr/>
    </dgm:pt>
    <dgm:pt modelId="{C2E00B56-D313-43AF-B0B8-EE9EE0E45574}" type="pres">
      <dgm:prSet presAssocID="{102BB25D-1F0C-4DC0-9899-60DF75E61A4C}" presName="connTx" presStyleLbl="parChTrans1D2" presStyleIdx="3" presStyleCnt="6"/>
      <dgm:spPr/>
    </dgm:pt>
    <dgm:pt modelId="{B6BAC1A6-4BC3-4BB6-9C63-EE1B9FB7E618}" type="pres">
      <dgm:prSet presAssocID="{00B774C7-310D-4187-8044-8F79221C96D4}" presName="node" presStyleLbl="node1" presStyleIdx="3" presStyleCnt="6">
        <dgm:presLayoutVars>
          <dgm:bulletEnabled val="1"/>
        </dgm:presLayoutVars>
      </dgm:prSet>
      <dgm:spPr/>
    </dgm:pt>
    <dgm:pt modelId="{A4C7841E-6DE8-4B38-A385-C8E279E2D8F9}" type="pres">
      <dgm:prSet presAssocID="{B2480D12-7290-450B-B808-0A7AE2002896}" presName="Name9" presStyleLbl="parChTrans1D2" presStyleIdx="4" presStyleCnt="6"/>
      <dgm:spPr/>
    </dgm:pt>
    <dgm:pt modelId="{3F8859AD-8FA8-4F85-997F-5C27454DB513}" type="pres">
      <dgm:prSet presAssocID="{B2480D12-7290-450B-B808-0A7AE2002896}" presName="connTx" presStyleLbl="parChTrans1D2" presStyleIdx="4" presStyleCnt="6"/>
      <dgm:spPr/>
    </dgm:pt>
    <dgm:pt modelId="{D57E0A03-0760-4305-A71F-684438325DD9}" type="pres">
      <dgm:prSet presAssocID="{443F1C0E-F517-4A30-9C54-A56AF8D852E7}" presName="node" presStyleLbl="node1" presStyleIdx="4" presStyleCnt="6">
        <dgm:presLayoutVars>
          <dgm:bulletEnabled val="1"/>
        </dgm:presLayoutVars>
      </dgm:prSet>
      <dgm:spPr/>
    </dgm:pt>
    <dgm:pt modelId="{DB425D40-831B-4362-A4B1-572111204BAF}" type="pres">
      <dgm:prSet presAssocID="{6A35C87E-DCB7-4D14-BB5C-BD20D75CAE84}" presName="Name9" presStyleLbl="parChTrans1D2" presStyleIdx="5" presStyleCnt="6"/>
      <dgm:spPr/>
    </dgm:pt>
    <dgm:pt modelId="{7407E734-997E-4510-A36C-B3B425219253}" type="pres">
      <dgm:prSet presAssocID="{6A35C87E-DCB7-4D14-BB5C-BD20D75CAE84}" presName="connTx" presStyleLbl="parChTrans1D2" presStyleIdx="5" presStyleCnt="6"/>
      <dgm:spPr/>
    </dgm:pt>
    <dgm:pt modelId="{6B4D95EF-EE35-40EC-8A58-27B53877E706}" type="pres">
      <dgm:prSet presAssocID="{1AD52C24-A1A7-4499-BCF7-4F5A952B3532}" presName="node" presStyleLbl="node1" presStyleIdx="5" presStyleCnt="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FE6B6512-5AF9-4A85-8F4D-E748CF2B7C42}" type="presOf" srcId="{6A35C87E-DCB7-4D14-BB5C-BD20D75CAE84}" destId="{DB425D40-831B-4362-A4B1-572111204BAF}" srcOrd="0" destOrd="0" presId="urn:microsoft.com/office/officeart/2005/8/layout/radial1"/>
    <dgm:cxn modelId="{45941414-9FA8-4AC4-8E52-E34ACEBD4356}" srcId="{915165F4-27B5-4EAB-944C-A9BA2AAB4DE3}" destId="{443F1C0E-F517-4A30-9C54-A56AF8D852E7}" srcOrd="4" destOrd="0" parTransId="{B2480D12-7290-450B-B808-0A7AE2002896}" sibTransId="{24D4FB49-F944-4B10-A64D-823187269DF5}"/>
    <dgm:cxn modelId="{55BD6E1A-2672-4325-9417-EB74F4964C47}" type="presOf" srcId="{443F1C0E-F517-4A30-9C54-A56AF8D852E7}" destId="{D57E0A03-0760-4305-A71F-684438325DD9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22CA5539-8486-4059-B3DB-79C18A35E7C5}" type="presOf" srcId="{1AD52C24-A1A7-4499-BCF7-4F5A952B3532}" destId="{6B4D95EF-EE35-40EC-8A58-27B53877E70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1666DAC7-ECDD-40B4-A401-E5EDF62F918A}" type="presOf" srcId="{6A35C87E-DCB7-4D14-BB5C-BD20D75CAE84}" destId="{7407E734-997E-4510-A36C-B3B425219253}" srcOrd="1" destOrd="0" presId="urn:microsoft.com/office/officeart/2005/8/layout/radial1"/>
    <dgm:cxn modelId="{4D76D8D3-44A0-4231-A3C8-3ECA02B07218}" type="presOf" srcId="{B2480D12-7290-450B-B808-0A7AE2002896}" destId="{A4C7841E-6DE8-4B38-A385-C8E279E2D8F9}" srcOrd="0" destOrd="0" presId="urn:microsoft.com/office/officeart/2005/8/layout/radial1"/>
    <dgm:cxn modelId="{7A71BCDD-0D11-43A3-9E88-080105257271}" type="presOf" srcId="{B2480D12-7290-450B-B808-0A7AE2002896}" destId="{3F8859AD-8FA8-4F85-997F-5C27454DB513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43A9D7F1-EE77-4D5D-B135-5545DC9DDDD3}" srcId="{915165F4-27B5-4EAB-944C-A9BA2AAB4DE3}" destId="{1AD52C24-A1A7-4499-BCF7-4F5A952B3532}" srcOrd="5" destOrd="0" parTransId="{6A35C87E-DCB7-4D14-BB5C-BD20D75CAE84}" sibTransId="{0261E10D-1104-4375-A7AA-84BC93CE6AB3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A2199A2F-06E7-4C07-8418-4B21DA49FB7C}" type="presParOf" srcId="{7F8C1E0C-5CCF-401C-BBAD-ABCA7E9C1736}" destId="{A4C7841E-6DE8-4B38-A385-C8E279E2D8F9}" srcOrd="9" destOrd="0" presId="urn:microsoft.com/office/officeart/2005/8/layout/radial1"/>
    <dgm:cxn modelId="{3A49FD7C-FF88-43D5-9785-EE66E2BF45CE}" type="presParOf" srcId="{A4C7841E-6DE8-4B38-A385-C8E279E2D8F9}" destId="{3F8859AD-8FA8-4F85-997F-5C27454DB513}" srcOrd="0" destOrd="0" presId="urn:microsoft.com/office/officeart/2005/8/layout/radial1"/>
    <dgm:cxn modelId="{DADA67D6-6379-4CC6-B089-24A691DC9619}" type="presParOf" srcId="{7F8C1E0C-5CCF-401C-BBAD-ABCA7E9C1736}" destId="{D57E0A03-0760-4305-A71F-684438325DD9}" srcOrd="10" destOrd="0" presId="urn:microsoft.com/office/officeart/2005/8/layout/radial1"/>
    <dgm:cxn modelId="{F74CAFD2-5C02-429C-B160-732ABF148D2B}" type="presParOf" srcId="{7F8C1E0C-5CCF-401C-BBAD-ABCA7E9C1736}" destId="{DB425D40-831B-4362-A4B1-572111204BAF}" srcOrd="11" destOrd="0" presId="urn:microsoft.com/office/officeart/2005/8/layout/radial1"/>
    <dgm:cxn modelId="{B5B5C3C3-B5B6-48BC-88BC-F1D44C132535}" type="presParOf" srcId="{DB425D40-831B-4362-A4B1-572111204BAF}" destId="{7407E734-997E-4510-A36C-B3B425219253}" srcOrd="0" destOrd="0" presId="urn:microsoft.com/office/officeart/2005/8/layout/radial1"/>
    <dgm:cxn modelId="{B043A432-3FBF-4D2B-BA3A-B19A203EEE63}" type="presParOf" srcId="{7F8C1E0C-5CCF-401C-BBAD-ABCA7E9C1736}" destId="{6B4D95EF-EE35-40EC-8A58-27B53877E70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 بَعْض الخُبْز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92024" tIns="192024" rIns="192024" bIns="192024" numCol="1" spcCol="1270" anchor="ctr" anchorCtr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تُرِيد أَيْضًا؟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 custT="1"/>
      <dgm:spPr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92024" tIns="192024" rIns="192024" bIns="192024" numCol="1" spcCol="1270" anchor="ctr" anchorCtr="0"/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هَلْ عِنْدَكَ سُكَّر؟</a:t>
          </a:r>
          <a:endParaRPr lang="en-US" sz="2700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</dgm:spPr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</dgm:spPr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 custT="1"/>
      <dgm:spPr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92024" tIns="192024" rIns="192024" bIns="192024" numCol="1" spcCol="1270" anchor="ctr" anchorCtr="0"/>
        <a:lstStyle/>
        <a:p>
          <a:pPr rtl="1"/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نَعَم، هَلْ هَذَا كُلُّ </a:t>
          </a:r>
          <a:r>
            <a:rPr lang="ar-EG" sz="28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شَيْء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 custT="1"/>
      <dgm:spPr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92024" tIns="192024" rIns="192024" bIns="192024" numCol="1" spcCol="1270" anchor="ctr" anchorCtr="0"/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نَعَم</a:t>
          </a:r>
          <a:endParaRPr lang="en-US" sz="2700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</dgm:spPr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</dgm:spPr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5140" y="3023365"/>
          <a:ext cx="2321718" cy="2321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 - م - 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363373"/>
        <a:ext cx="1641702" cy="1641702"/>
      </dsp:txXfrm>
    </dsp:sp>
    <dsp:sp modelId="{71B69F85-1912-4558-A098-2D12C841218B}">
      <dsp:nvSpPr>
        <dsp:cNvPr id="0" name=""/>
        <dsp:cNvSpPr/>
      </dsp:nvSpPr>
      <dsp:spPr>
        <a:xfrm rot="16277940">
          <a:off x="5783634" y="2660075"/>
          <a:ext cx="693076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3076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12845" y="2659887"/>
        <a:ext cx="34653" cy="34653"/>
      </dsp:txXfrm>
    </dsp:sp>
    <dsp:sp modelId="{D76B4B5C-4592-4226-BFF2-97E54732AC2F}">
      <dsp:nvSpPr>
        <dsp:cNvPr id="0" name=""/>
        <dsp:cNvSpPr/>
      </dsp:nvSpPr>
      <dsp:spPr>
        <a:xfrm>
          <a:off x="5003485" y="9344"/>
          <a:ext cx="2321718" cy="232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عَمَل </a:t>
          </a:r>
        </a:p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(ج. أَعْمَال)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43493" y="349352"/>
        <a:ext cx="1641702" cy="1641702"/>
      </dsp:txXfrm>
    </dsp:sp>
    <dsp:sp modelId="{2623C78E-3327-4CF7-9B66-1D164C855536}">
      <dsp:nvSpPr>
        <dsp:cNvPr id="0" name=""/>
        <dsp:cNvSpPr/>
      </dsp:nvSpPr>
      <dsp:spPr>
        <a:xfrm rot="1779896">
          <a:off x="7056535" y="4923543"/>
          <a:ext cx="73512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3512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05722" y="4922304"/>
        <a:ext cx="36756" cy="36756"/>
      </dsp:txXfrm>
    </dsp:sp>
    <dsp:sp modelId="{BFCC64D9-A169-41D1-B6EF-0EC42675CECF}">
      <dsp:nvSpPr>
        <dsp:cNvPr id="0" name=""/>
        <dsp:cNvSpPr/>
      </dsp:nvSpPr>
      <dsp:spPr>
        <a:xfrm>
          <a:off x="7591341" y="4536281"/>
          <a:ext cx="2321718" cy="232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عَامِل </a:t>
          </a:r>
        </a:p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(ج. عُمَّال)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31349" y="4876289"/>
        <a:ext cx="1641702" cy="1641702"/>
      </dsp:txXfrm>
    </dsp:sp>
    <dsp:sp modelId="{00F44ACB-C13F-421A-988C-C88821DF2FE0}">
      <dsp:nvSpPr>
        <dsp:cNvPr id="0" name=""/>
        <dsp:cNvSpPr/>
      </dsp:nvSpPr>
      <dsp:spPr>
        <a:xfrm rot="9000782">
          <a:off x="4432434" y="4923543"/>
          <a:ext cx="705306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05306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67454" y="4923049"/>
        <a:ext cx="35265" cy="35265"/>
      </dsp:txXfrm>
    </dsp:sp>
    <dsp:sp modelId="{6DA2094A-F5F8-46FF-8774-1564261B37E1}">
      <dsp:nvSpPr>
        <dsp:cNvPr id="0" name=""/>
        <dsp:cNvSpPr/>
      </dsp:nvSpPr>
      <dsp:spPr>
        <a:xfrm>
          <a:off x="2313315" y="4536281"/>
          <a:ext cx="2321718" cy="2321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يَعَمَل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3323" y="4876289"/>
        <a:ext cx="1641702" cy="1641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5140" y="3023365"/>
          <a:ext cx="2321718" cy="2321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 - ن - ي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363373"/>
        <a:ext cx="1641702" cy="1641702"/>
      </dsp:txXfrm>
    </dsp:sp>
    <dsp:sp modelId="{71B69F85-1912-4558-A098-2D12C841218B}">
      <dsp:nvSpPr>
        <dsp:cNvPr id="0" name=""/>
        <dsp:cNvSpPr/>
      </dsp:nvSpPr>
      <dsp:spPr>
        <a:xfrm rot="16277940">
          <a:off x="5783634" y="2660075"/>
          <a:ext cx="693076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3076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12845" y="2659887"/>
        <a:ext cx="34653" cy="34653"/>
      </dsp:txXfrm>
    </dsp:sp>
    <dsp:sp modelId="{D76B4B5C-4592-4226-BFF2-97E54732AC2F}">
      <dsp:nvSpPr>
        <dsp:cNvPr id="0" name=""/>
        <dsp:cNvSpPr/>
      </dsp:nvSpPr>
      <dsp:spPr>
        <a:xfrm>
          <a:off x="5003485" y="9344"/>
          <a:ext cx="2321718" cy="232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بِنَاء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43493" y="349352"/>
        <a:ext cx="1641702" cy="1641702"/>
      </dsp:txXfrm>
    </dsp:sp>
    <dsp:sp modelId="{2623C78E-3327-4CF7-9B66-1D164C855536}">
      <dsp:nvSpPr>
        <dsp:cNvPr id="0" name=""/>
        <dsp:cNvSpPr/>
      </dsp:nvSpPr>
      <dsp:spPr>
        <a:xfrm rot="1779896">
          <a:off x="7056535" y="4923543"/>
          <a:ext cx="73512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3512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05722" y="4922304"/>
        <a:ext cx="36756" cy="36756"/>
      </dsp:txXfrm>
    </dsp:sp>
    <dsp:sp modelId="{BFCC64D9-A169-41D1-B6EF-0EC42675CECF}">
      <dsp:nvSpPr>
        <dsp:cNvPr id="0" name=""/>
        <dsp:cNvSpPr/>
      </dsp:nvSpPr>
      <dsp:spPr>
        <a:xfrm>
          <a:off x="7591341" y="4536281"/>
          <a:ext cx="2321718" cy="232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بَنَّاء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31349" y="4876289"/>
        <a:ext cx="1641702" cy="1641702"/>
      </dsp:txXfrm>
    </dsp:sp>
    <dsp:sp modelId="{00F44ACB-C13F-421A-988C-C88821DF2FE0}">
      <dsp:nvSpPr>
        <dsp:cNvPr id="0" name=""/>
        <dsp:cNvSpPr/>
      </dsp:nvSpPr>
      <dsp:spPr>
        <a:xfrm rot="9000782">
          <a:off x="4432434" y="4923543"/>
          <a:ext cx="705306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05306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67454" y="4923049"/>
        <a:ext cx="35265" cy="35265"/>
      </dsp:txXfrm>
    </dsp:sp>
    <dsp:sp modelId="{6DA2094A-F5F8-46FF-8774-1564261B37E1}">
      <dsp:nvSpPr>
        <dsp:cNvPr id="0" name=""/>
        <dsp:cNvSpPr/>
      </dsp:nvSpPr>
      <dsp:spPr>
        <a:xfrm>
          <a:off x="2313315" y="4536281"/>
          <a:ext cx="2321718" cy="2321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يَبْنِي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3323" y="4876289"/>
        <a:ext cx="1641702" cy="1641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5140" y="3023365"/>
          <a:ext cx="2321718" cy="2321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363373"/>
        <a:ext cx="1641702" cy="1641702"/>
      </dsp:txXfrm>
    </dsp:sp>
    <dsp:sp modelId="{71B69F85-1912-4558-A098-2D12C841218B}">
      <dsp:nvSpPr>
        <dsp:cNvPr id="0" name=""/>
        <dsp:cNvSpPr/>
      </dsp:nvSpPr>
      <dsp:spPr>
        <a:xfrm rot="16277940">
          <a:off x="5783634" y="2660075"/>
          <a:ext cx="693076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3076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12845" y="2659887"/>
        <a:ext cx="34653" cy="34653"/>
      </dsp:txXfrm>
    </dsp:sp>
    <dsp:sp modelId="{D76B4B5C-4592-4226-BFF2-97E54732AC2F}">
      <dsp:nvSpPr>
        <dsp:cNvPr id="0" name=""/>
        <dsp:cNvSpPr/>
      </dsp:nvSpPr>
      <dsp:spPr>
        <a:xfrm>
          <a:off x="5003485" y="9344"/>
          <a:ext cx="2321718" cy="232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مَشْغُول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43493" y="349352"/>
        <a:ext cx="1641702" cy="1641702"/>
      </dsp:txXfrm>
    </dsp:sp>
    <dsp:sp modelId="{2623C78E-3327-4CF7-9B66-1D164C855536}">
      <dsp:nvSpPr>
        <dsp:cNvPr id="0" name=""/>
        <dsp:cNvSpPr/>
      </dsp:nvSpPr>
      <dsp:spPr>
        <a:xfrm rot="1779896">
          <a:off x="7056535" y="4923543"/>
          <a:ext cx="73512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3512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05722" y="4922304"/>
        <a:ext cx="36756" cy="36756"/>
      </dsp:txXfrm>
    </dsp:sp>
    <dsp:sp modelId="{BFCC64D9-A169-41D1-B6EF-0EC42675CECF}">
      <dsp:nvSpPr>
        <dsp:cNvPr id="0" name=""/>
        <dsp:cNvSpPr/>
      </dsp:nvSpPr>
      <dsp:spPr>
        <a:xfrm>
          <a:off x="7591341" y="4536281"/>
          <a:ext cx="2321718" cy="232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مَاهِر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31349" y="4876289"/>
        <a:ext cx="1641702" cy="1641702"/>
      </dsp:txXfrm>
    </dsp:sp>
    <dsp:sp modelId="{00F44ACB-C13F-421A-988C-C88821DF2FE0}">
      <dsp:nvSpPr>
        <dsp:cNvPr id="0" name=""/>
        <dsp:cNvSpPr/>
      </dsp:nvSpPr>
      <dsp:spPr>
        <a:xfrm rot="9000782">
          <a:off x="4432434" y="4923543"/>
          <a:ext cx="705306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05306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67454" y="4923049"/>
        <a:ext cx="35265" cy="35265"/>
      </dsp:txXfrm>
    </dsp:sp>
    <dsp:sp modelId="{6DA2094A-F5F8-46FF-8774-1564261B37E1}">
      <dsp:nvSpPr>
        <dsp:cNvPr id="0" name=""/>
        <dsp:cNvSpPr/>
      </dsp:nvSpPr>
      <dsp:spPr>
        <a:xfrm>
          <a:off x="2313315" y="4536281"/>
          <a:ext cx="2321718" cy="2321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مُتَقَاعِد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3323" y="4876289"/>
        <a:ext cx="1641702" cy="1641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العَمَل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يَبْدَأ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يَنْتَهِي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المُشْتَرِي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45413" y="3414734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البَائِع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52243" y="2358685"/>
          <a:ext cx="1810435" cy="1810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(أَفْعَال)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17375" y="2623817"/>
        <a:ext cx="1280171" cy="1280171"/>
      </dsp:txXfrm>
    </dsp:sp>
    <dsp:sp modelId="{71B69F85-1912-4558-A098-2D12C841218B}">
      <dsp:nvSpPr>
        <dsp:cNvPr id="0" name=""/>
        <dsp:cNvSpPr/>
      </dsp:nvSpPr>
      <dsp:spPr>
        <a:xfrm rot="16200000">
          <a:off x="5585412" y="2072728"/>
          <a:ext cx="544096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544096" y="139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43858" y="2073034"/>
        <a:ext cx="27204" cy="27204"/>
      </dsp:txXfrm>
    </dsp:sp>
    <dsp:sp modelId="{D76B4B5C-4592-4226-BFF2-97E54732AC2F}">
      <dsp:nvSpPr>
        <dsp:cNvPr id="0" name=""/>
        <dsp:cNvSpPr/>
      </dsp:nvSpPr>
      <dsp:spPr>
        <a:xfrm>
          <a:off x="4952243" y="4152"/>
          <a:ext cx="1810435" cy="18104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يَعْمَل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17375" y="269284"/>
        <a:ext cx="1280171" cy="1280171"/>
      </dsp:txXfrm>
    </dsp:sp>
    <dsp:sp modelId="{2623C78E-3327-4CF7-9B66-1D164C855536}">
      <dsp:nvSpPr>
        <dsp:cNvPr id="0" name=""/>
        <dsp:cNvSpPr/>
      </dsp:nvSpPr>
      <dsp:spPr>
        <a:xfrm rot="19800000">
          <a:off x="6604955" y="2661361"/>
          <a:ext cx="544096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544096" y="139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3401" y="2661667"/>
        <a:ext cx="27204" cy="27204"/>
      </dsp:txXfrm>
    </dsp:sp>
    <dsp:sp modelId="{BFCC64D9-A169-41D1-B6EF-0EC42675CECF}">
      <dsp:nvSpPr>
        <dsp:cNvPr id="0" name=""/>
        <dsp:cNvSpPr/>
      </dsp:nvSpPr>
      <dsp:spPr>
        <a:xfrm>
          <a:off x="6991327" y="1181418"/>
          <a:ext cx="1810435" cy="18104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يَزْرَع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256459" y="1446550"/>
        <a:ext cx="1280171" cy="1280171"/>
      </dsp:txXfrm>
    </dsp:sp>
    <dsp:sp modelId="{00F44ACB-C13F-421A-988C-C88821DF2FE0}">
      <dsp:nvSpPr>
        <dsp:cNvPr id="0" name=""/>
        <dsp:cNvSpPr/>
      </dsp:nvSpPr>
      <dsp:spPr>
        <a:xfrm rot="1800000">
          <a:off x="6604955" y="3838627"/>
          <a:ext cx="544096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544096" y="139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3401" y="3838933"/>
        <a:ext cx="27204" cy="27204"/>
      </dsp:txXfrm>
    </dsp:sp>
    <dsp:sp modelId="{6DA2094A-F5F8-46FF-8774-1564261B37E1}">
      <dsp:nvSpPr>
        <dsp:cNvPr id="0" name=""/>
        <dsp:cNvSpPr/>
      </dsp:nvSpPr>
      <dsp:spPr>
        <a:xfrm>
          <a:off x="6991327" y="3535951"/>
          <a:ext cx="1810435" cy="18104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تُنَظِّف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256459" y="3801083"/>
        <a:ext cx="1280171" cy="1280171"/>
      </dsp:txXfrm>
    </dsp:sp>
    <dsp:sp modelId="{0FF437C5-95B9-477E-8B5E-D66830CA9606}">
      <dsp:nvSpPr>
        <dsp:cNvPr id="0" name=""/>
        <dsp:cNvSpPr/>
      </dsp:nvSpPr>
      <dsp:spPr>
        <a:xfrm rot="5400000">
          <a:off x="5585412" y="4427260"/>
          <a:ext cx="544096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544096" y="139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43858" y="4427566"/>
        <a:ext cx="27204" cy="27204"/>
      </dsp:txXfrm>
    </dsp:sp>
    <dsp:sp modelId="{B6BAC1A6-4BC3-4BB6-9C63-EE1B9FB7E618}">
      <dsp:nvSpPr>
        <dsp:cNvPr id="0" name=""/>
        <dsp:cNvSpPr/>
      </dsp:nvSpPr>
      <dsp:spPr>
        <a:xfrm>
          <a:off x="4952243" y="4713217"/>
          <a:ext cx="1810435" cy="18104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يَضَع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17375" y="4978349"/>
        <a:ext cx="1280171" cy="1280171"/>
      </dsp:txXfrm>
    </dsp:sp>
    <dsp:sp modelId="{A4C7841E-6DE8-4B38-A385-C8E279E2D8F9}">
      <dsp:nvSpPr>
        <dsp:cNvPr id="0" name=""/>
        <dsp:cNvSpPr/>
      </dsp:nvSpPr>
      <dsp:spPr>
        <a:xfrm rot="9000000">
          <a:off x="4565870" y="3838627"/>
          <a:ext cx="544096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544096" y="139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24316" y="3838933"/>
        <a:ext cx="27204" cy="27204"/>
      </dsp:txXfrm>
    </dsp:sp>
    <dsp:sp modelId="{D57E0A03-0760-4305-A71F-684438325DD9}">
      <dsp:nvSpPr>
        <dsp:cNvPr id="0" name=""/>
        <dsp:cNvSpPr/>
      </dsp:nvSpPr>
      <dsp:spPr>
        <a:xfrm>
          <a:off x="2913158" y="3535951"/>
          <a:ext cx="1810435" cy="18104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يَشْتَرِي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78290" y="3801083"/>
        <a:ext cx="1280171" cy="1280171"/>
      </dsp:txXfrm>
    </dsp:sp>
    <dsp:sp modelId="{DB425D40-831B-4362-A4B1-572111204BAF}">
      <dsp:nvSpPr>
        <dsp:cNvPr id="0" name=""/>
        <dsp:cNvSpPr/>
      </dsp:nvSpPr>
      <dsp:spPr>
        <a:xfrm rot="12600000">
          <a:off x="4565870" y="2661361"/>
          <a:ext cx="544096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544096" y="139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24316" y="2661667"/>
        <a:ext cx="27204" cy="27204"/>
      </dsp:txXfrm>
    </dsp:sp>
    <dsp:sp modelId="{6B4D95EF-EE35-40EC-8A58-27B53877E706}">
      <dsp:nvSpPr>
        <dsp:cNvPr id="0" name=""/>
        <dsp:cNvSpPr/>
      </dsp:nvSpPr>
      <dsp:spPr>
        <a:xfrm>
          <a:off x="2913158" y="1181418"/>
          <a:ext cx="1810435" cy="18104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يَبِيع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78290" y="1446550"/>
        <a:ext cx="1280171" cy="12801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sz="2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 بَعْض الخُبْز</a:t>
          </a:r>
          <a:endParaRPr lang="en-US" sz="2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تُرِيد أَيْضًا؟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هَلْ عِنْدَكَ سُكَّر؟</a:t>
          </a:r>
          <a:endParaRPr lang="en-US" sz="2700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نَعَم، هَلْ هَذَا كُلُّ </a:t>
          </a:r>
          <a:r>
            <a:rPr lang="ar-EG" sz="28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شَيْء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solidFill>
                <a:prstClr val="white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نَعَم</a:t>
          </a:r>
          <a:endParaRPr lang="en-US" sz="2700" kern="1200" dirty="0">
            <a:solidFill>
              <a:prstClr val="white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Professions (1)</a:t>
            </a:r>
            <a:br>
              <a:rPr lang="ar-EG" dirty="0"/>
            </a:br>
            <a:r>
              <a:rPr lang="ar-EG" dirty="0"/>
              <a:t>العَمَل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كَهْرَبَائِيّ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C862F-1744-A04F-F0A6-65D47238F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220" y="2007702"/>
            <a:ext cx="6661560" cy="41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مُحَاسِب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344A1-F97E-F003-0D5D-D485C73EF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243" y="2347638"/>
            <a:ext cx="6175514" cy="38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ضَابِط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48094-CEDE-5AA1-40C8-A902C0D22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05" y="2206485"/>
            <a:ext cx="6183190" cy="39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مُدِير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9E750-D8F2-B187-C937-959849ADE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521" y="2015939"/>
            <a:ext cx="6592958" cy="40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سَبَّاك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ADA32-009F-D1A7-F4B0-F7F13DC5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61" y="2155826"/>
            <a:ext cx="6573078" cy="40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مُهَنْدِس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A0C92-F04F-4802-C05F-18F04380E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123" y="2017641"/>
            <a:ext cx="6719754" cy="39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2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مُعَلِّم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5C84F5-438F-170F-9768-79562FD1F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154" y="1789042"/>
            <a:ext cx="5263692" cy="43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بَائِع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5F741-9B3F-16C1-5E2D-02DFDCACA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261" y="1932773"/>
            <a:ext cx="5201478" cy="42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مُمَرِّض (ـة)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B0B59-81FE-D3FF-51EE-B353404D0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1773994"/>
            <a:ext cx="5029202" cy="408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6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مُبَرْمِج حَاسُوب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144FD-C863-6864-25E1-1147655BE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368" y="2156792"/>
            <a:ext cx="6717264" cy="38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5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12CC6-132F-461A-85D5-E863A521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502" y="432854"/>
            <a:ext cx="6860995" cy="59922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9E55B4-CABA-4C4E-8293-087CF24F661A}"/>
              </a:ext>
            </a:extLst>
          </p:cNvPr>
          <p:cNvSpPr/>
          <p:nvPr/>
        </p:nvSpPr>
        <p:spPr>
          <a:xfrm>
            <a:off x="3955776" y="3776868"/>
            <a:ext cx="5797934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نَجَّار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8659B-342A-0270-CC83-CCEF559C1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295" y="1484890"/>
            <a:ext cx="3253410" cy="533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0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بَنَّاء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AA843-B50C-B3DC-69A6-EED441238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670" y="1769674"/>
            <a:ext cx="6314660" cy="48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5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سَائِق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62427-1A00-2F97-D6BC-30DCFFC53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574" y="2099395"/>
            <a:ext cx="5956852" cy="450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خَبَّاز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49AF7-CF15-34C6-726D-BC54CA66D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981" y="1639957"/>
            <a:ext cx="587603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0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خَيَّاطَة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2B4B1-B709-CAFF-1F94-066B60802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604" y="1938132"/>
            <a:ext cx="6300792" cy="38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1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0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9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09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961380"/>
              </p:ext>
            </p:extLst>
          </p:nvPr>
        </p:nvGraphicFramePr>
        <p:xfrm>
          <a:off x="477078" y="0"/>
          <a:ext cx="11714922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4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C7841E-6DE8-4B38-A385-C8E279E2D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A4C7841E-6DE8-4B38-A385-C8E279E2D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E0A03-0760-4305-A71F-68443832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D57E0A03-0760-4305-A71F-68443832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425D40-831B-4362-A4B1-572111204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DB425D40-831B-4362-A4B1-572111204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4D95EF-EE35-40EC-8A58-27B53877E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6B4D95EF-EE35-40EC-8A58-27B53877E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طَبِيب (ـة)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786F60-C03E-51B3-248F-3D7E6A78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129" y="1767386"/>
            <a:ext cx="3343742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A1830-A490-42F9-81FF-BCDBB742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83501-A193-4CD2-85A9-270CF6676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879" y="1536853"/>
            <a:ext cx="7756242" cy="37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91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E48BF-C8EB-46CE-B7F1-55D691F2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091ED-D337-43AB-88EA-7A78D3FFC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341" y="298182"/>
            <a:ext cx="6955318" cy="62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01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2173094"/>
              </p:ext>
            </p:extLst>
          </p:nvPr>
        </p:nvGraphicFramePr>
        <p:xfrm>
          <a:off x="3815905" y="-176668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FF4665C-DE58-4FD9-8DDE-0888C9288D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5851331"/>
              </p:ext>
            </p:extLst>
          </p:nvPr>
        </p:nvGraphicFramePr>
        <p:xfrm>
          <a:off x="3811103" y="2074333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3637A7-A315-43D2-AA03-795E0B3304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875315"/>
              </p:ext>
            </p:extLst>
          </p:nvPr>
        </p:nvGraphicFramePr>
        <p:xfrm>
          <a:off x="3811104" y="4325334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9178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حَدَّاد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384AA-C032-C90C-8D53-4FA68B72F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69" y="2325754"/>
            <a:ext cx="6612462" cy="389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4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فَلَّاح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AAE67-CBE1-A373-5E1E-3D9EC3C20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66" y="2057397"/>
            <a:ext cx="6627868" cy="41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رَسَّام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2F01F-2D4B-A607-2AB3-24576190E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030" y="1749287"/>
            <a:ext cx="7563940" cy="4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خَادِم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2257C-6CB4-B69F-DB50-94AA4F589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348" y="2027580"/>
            <a:ext cx="6741304" cy="40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مُوَظَّف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54B8F-5AE8-2A5E-4578-33EECF3AF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93" y="1719468"/>
            <a:ext cx="7040414" cy="44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5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6C6-57AD-0344-808B-2D2A49A2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259"/>
            <a:ext cx="10515600" cy="1325563"/>
          </a:xfrm>
        </p:spPr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EG" sz="5400" dirty="0">
                <a:latin typeface="Scheherazade New" panose="01000600020000020003" pitchFamily="2" charset="-78"/>
                <a:ea typeface="Scheherazade New" panose="01000600020000020003" pitchFamily="2" charset="-78"/>
                <a:cs typeface="Scheherazade New" panose="01000600020000020003" pitchFamily="2" charset="-78"/>
              </a:rPr>
              <a:t>رَبَّةُ بَيْت</a:t>
            </a:r>
            <a:endParaRPr lang="tr-TR" sz="5400" dirty="0">
              <a:latin typeface="Scheherazade New" panose="01000600020000020003" pitchFamily="2" charset="-78"/>
              <a:ea typeface="Scheherazade New" panose="01000600020000020003" pitchFamily="2" charset="-78"/>
              <a:cs typeface="Scheherazade New" panose="01000600020000020003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EEEE-438C-A44A-9932-6C74DA2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750DC-4A05-9D43-47B5-523C7854E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670" y="2173094"/>
            <a:ext cx="6314660" cy="404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1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139</Words>
  <Application>Microsoft Office PowerPoint</Application>
  <PresentationFormat>Widescreen</PresentationFormat>
  <Paragraphs>89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Sakkal Majalla</vt:lpstr>
      <vt:lpstr>Scheherazade New</vt:lpstr>
      <vt:lpstr>Office Theme</vt:lpstr>
      <vt:lpstr>Professions (1) العَمَل</vt:lpstr>
      <vt:lpstr>PowerPoint Presentation</vt:lpstr>
      <vt:lpstr>طَبِيب (ـة)</vt:lpstr>
      <vt:lpstr>حَدَّاد</vt:lpstr>
      <vt:lpstr>فَلَّاح</vt:lpstr>
      <vt:lpstr>رَسَّام</vt:lpstr>
      <vt:lpstr>خَادِم</vt:lpstr>
      <vt:lpstr>مُوَظَّف</vt:lpstr>
      <vt:lpstr>رَبَّةُ بَيْت</vt:lpstr>
      <vt:lpstr>كَهْرَبَائِيّ</vt:lpstr>
      <vt:lpstr>مُحَاسِب</vt:lpstr>
      <vt:lpstr>ضَابِط</vt:lpstr>
      <vt:lpstr>مُدِير</vt:lpstr>
      <vt:lpstr>سَبَّاك</vt:lpstr>
      <vt:lpstr>مُهَنْدِس</vt:lpstr>
      <vt:lpstr>مُعَلِّم</vt:lpstr>
      <vt:lpstr>بَائِع</vt:lpstr>
      <vt:lpstr>مُمَرِّض (ـة)</vt:lpstr>
      <vt:lpstr>مُبَرْمِج حَاسُوب</vt:lpstr>
      <vt:lpstr>نَجَّار</vt:lpstr>
      <vt:lpstr>بَنَّاء</vt:lpstr>
      <vt:lpstr>سَائِق</vt:lpstr>
      <vt:lpstr>خَبَّاز</vt:lpstr>
      <vt:lpstr>خَيَّاطَة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36</cp:revision>
  <dcterms:created xsi:type="dcterms:W3CDTF">2020-09-13T16:40:33Z</dcterms:created>
  <dcterms:modified xsi:type="dcterms:W3CDTF">2024-09-28T14:08:08Z</dcterms:modified>
  <cp:category/>
</cp:coreProperties>
</file>