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307" r:id="rId3"/>
    <p:sldId id="285" r:id="rId4"/>
    <p:sldId id="284" r:id="rId5"/>
    <p:sldId id="266" r:id="rId6"/>
    <p:sldId id="267" r:id="rId7"/>
    <p:sldId id="268" r:id="rId8"/>
    <p:sldId id="269" r:id="rId9"/>
    <p:sldId id="286" r:id="rId10"/>
    <p:sldId id="270" r:id="rId11"/>
    <p:sldId id="272" r:id="rId12"/>
    <p:sldId id="283" r:id="rId13"/>
    <p:sldId id="287" r:id="rId14"/>
    <p:sldId id="308" r:id="rId15"/>
    <p:sldId id="309" r:id="rId16"/>
    <p:sldId id="25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43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1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2C1C38-B8BD-4EEB-B7E6-550B1771224E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E69F81B-6326-4825-BDF3-5666BB371B50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الاتِّصَالات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EC1DCA8-2624-4917-92E2-908BEB1CB211}" type="parTrans" cxnId="{8AE038E0-6DA0-40C0-B026-5C7BAAE67C7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B2FC0EA-2251-42BC-A79D-3F6D7AD8B5F6}" type="sibTrans" cxnId="{8AE038E0-6DA0-40C0-B026-5C7BAAE67C7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E7D0F26-CDFF-47C0-AD3E-3293BEEF7067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القَدِيمَة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B6B0038-05FC-4BE7-8DC2-426271A4E906}" type="parTrans" cxnId="{8AF4A234-46B4-4AD3-9119-28512EA4B498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6456EA9-F5ED-4F38-8AE1-45FBA511CB60}" type="sibTrans" cxnId="{8AF4A234-46B4-4AD3-9119-28512EA4B498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B800289-F374-45D9-BFA8-A1530DF190C7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الجَدِيدَة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7AD15E1-DC07-4972-8C85-4BE7680921F5}" type="parTrans" cxnId="{49C46520-C05A-459D-A1D5-64321A604B7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568C188-776F-4DE1-AE8D-9107F4520029}" type="sibTrans" cxnId="{49C46520-C05A-459D-A1D5-64321A604B7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FA0894B-7E3B-4461-88BA-F0034E5C2114}" type="pres">
      <dgm:prSet presAssocID="{D22C1C38-B8BD-4EEB-B7E6-550B1771224E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</dgm:pt>
    <dgm:pt modelId="{0B89E52B-E791-4C61-85A7-BDCAC28DF8E1}" type="pres">
      <dgm:prSet presAssocID="{0E69F81B-6326-4825-BDF3-5666BB371B50}" presName="hierRoot1" presStyleCnt="0">
        <dgm:presLayoutVars>
          <dgm:hierBranch val="init"/>
        </dgm:presLayoutVars>
      </dgm:prSet>
      <dgm:spPr/>
    </dgm:pt>
    <dgm:pt modelId="{D8D86E62-09F5-4F95-A085-D4A466173203}" type="pres">
      <dgm:prSet presAssocID="{0E69F81B-6326-4825-BDF3-5666BB371B50}" presName="rootComposite1" presStyleCnt="0"/>
      <dgm:spPr/>
    </dgm:pt>
    <dgm:pt modelId="{81B5CD52-2E47-4FAC-BFC5-4B06A2C81BF1}" type="pres">
      <dgm:prSet presAssocID="{0E69F81B-6326-4825-BDF3-5666BB371B50}" presName="rootText1" presStyleLbl="node0" presStyleIdx="0" presStyleCnt="1">
        <dgm:presLayoutVars>
          <dgm:chPref val="3"/>
        </dgm:presLayoutVars>
      </dgm:prSet>
      <dgm:spPr/>
    </dgm:pt>
    <dgm:pt modelId="{C0CE453D-4346-40C9-A18D-A0B3F4F56712}" type="pres">
      <dgm:prSet presAssocID="{0E69F81B-6326-4825-BDF3-5666BB371B50}" presName="rootConnector1" presStyleLbl="node1" presStyleIdx="0" presStyleCnt="0"/>
      <dgm:spPr/>
    </dgm:pt>
    <dgm:pt modelId="{61592477-BBE3-4097-A537-1DE765DBA534}" type="pres">
      <dgm:prSet presAssocID="{0E69F81B-6326-4825-BDF3-5666BB371B50}" presName="hierChild2" presStyleCnt="0"/>
      <dgm:spPr/>
    </dgm:pt>
    <dgm:pt modelId="{EC2A7851-BC9B-4B16-A89C-91A7ECF2B9D7}" type="pres">
      <dgm:prSet presAssocID="{7B6B0038-05FC-4BE7-8DC2-426271A4E906}" presName="Name37" presStyleLbl="parChTrans1D2" presStyleIdx="0" presStyleCnt="2"/>
      <dgm:spPr/>
    </dgm:pt>
    <dgm:pt modelId="{318FC276-8755-412E-84E0-9FD09AFF4043}" type="pres">
      <dgm:prSet presAssocID="{CE7D0F26-CDFF-47C0-AD3E-3293BEEF7067}" presName="hierRoot2" presStyleCnt="0">
        <dgm:presLayoutVars>
          <dgm:hierBranch val="init"/>
        </dgm:presLayoutVars>
      </dgm:prSet>
      <dgm:spPr/>
    </dgm:pt>
    <dgm:pt modelId="{62D5997E-60E7-43BD-B6DF-3922B7F670F8}" type="pres">
      <dgm:prSet presAssocID="{CE7D0F26-CDFF-47C0-AD3E-3293BEEF7067}" presName="rootComposite" presStyleCnt="0"/>
      <dgm:spPr/>
    </dgm:pt>
    <dgm:pt modelId="{56374487-7611-4B39-B989-1EBA45773B47}" type="pres">
      <dgm:prSet presAssocID="{CE7D0F26-CDFF-47C0-AD3E-3293BEEF7067}" presName="rootText" presStyleLbl="node2" presStyleIdx="0" presStyleCnt="2">
        <dgm:presLayoutVars>
          <dgm:chPref val="3"/>
        </dgm:presLayoutVars>
      </dgm:prSet>
      <dgm:spPr/>
    </dgm:pt>
    <dgm:pt modelId="{A249CDF9-421B-442D-ACEC-EB2792291249}" type="pres">
      <dgm:prSet presAssocID="{CE7D0F26-CDFF-47C0-AD3E-3293BEEF7067}" presName="rootConnector" presStyleLbl="node2" presStyleIdx="0" presStyleCnt="2"/>
      <dgm:spPr/>
    </dgm:pt>
    <dgm:pt modelId="{2B9F0E96-3F5B-4EA9-A927-0D3B22647788}" type="pres">
      <dgm:prSet presAssocID="{CE7D0F26-CDFF-47C0-AD3E-3293BEEF7067}" presName="hierChild4" presStyleCnt="0"/>
      <dgm:spPr/>
    </dgm:pt>
    <dgm:pt modelId="{40AD49CD-24A8-485E-BB3D-CAFA4A10D115}" type="pres">
      <dgm:prSet presAssocID="{CE7D0F26-CDFF-47C0-AD3E-3293BEEF7067}" presName="hierChild5" presStyleCnt="0"/>
      <dgm:spPr/>
    </dgm:pt>
    <dgm:pt modelId="{532EEC1F-AAFD-42E8-90E7-F2A6A2B49153}" type="pres">
      <dgm:prSet presAssocID="{77AD15E1-DC07-4972-8C85-4BE7680921F5}" presName="Name37" presStyleLbl="parChTrans1D2" presStyleIdx="1" presStyleCnt="2"/>
      <dgm:spPr/>
    </dgm:pt>
    <dgm:pt modelId="{D184A5CA-F6B4-42EB-8896-331402CFA016}" type="pres">
      <dgm:prSet presAssocID="{1B800289-F374-45D9-BFA8-A1530DF190C7}" presName="hierRoot2" presStyleCnt="0">
        <dgm:presLayoutVars>
          <dgm:hierBranch val="init"/>
        </dgm:presLayoutVars>
      </dgm:prSet>
      <dgm:spPr/>
    </dgm:pt>
    <dgm:pt modelId="{4B0ADB80-E858-4D0B-BBF6-D2646980636C}" type="pres">
      <dgm:prSet presAssocID="{1B800289-F374-45D9-BFA8-A1530DF190C7}" presName="rootComposite" presStyleCnt="0"/>
      <dgm:spPr/>
    </dgm:pt>
    <dgm:pt modelId="{405397B2-4FA7-4F9C-A4BA-25B7630589C6}" type="pres">
      <dgm:prSet presAssocID="{1B800289-F374-45D9-BFA8-A1530DF190C7}" presName="rootText" presStyleLbl="node2" presStyleIdx="1" presStyleCnt="2">
        <dgm:presLayoutVars>
          <dgm:chPref val="3"/>
        </dgm:presLayoutVars>
      </dgm:prSet>
      <dgm:spPr/>
    </dgm:pt>
    <dgm:pt modelId="{69265509-32E2-4D4F-A439-A61AEA8A26DE}" type="pres">
      <dgm:prSet presAssocID="{1B800289-F374-45D9-BFA8-A1530DF190C7}" presName="rootConnector" presStyleLbl="node2" presStyleIdx="1" presStyleCnt="2"/>
      <dgm:spPr/>
    </dgm:pt>
    <dgm:pt modelId="{41D7A8AA-C9AE-4BBE-94CB-A625CFA48AEB}" type="pres">
      <dgm:prSet presAssocID="{1B800289-F374-45D9-BFA8-A1530DF190C7}" presName="hierChild4" presStyleCnt="0"/>
      <dgm:spPr/>
    </dgm:pt>
    <dgm:pt modelId="{E94E2E1D-CF69-4875-8D71-A10B7DF32EDF}" type="pres">
      <dgm:prSet presAssocID="{1B800289-F374-45D9-BFA8-A1530DF190C7}" presName="hierChild5" presStyleCnt="0"/>
      <dgm:spPr/>
    </dgm:pt>
    <dgm:pt modelId="{051730CB-E3E7-400D-BB81-EE5FCF3DE44A}" type="pres">
      <dgm:prSet presAssocID="{0E69F81B-6326-4825-BDF3-5666BB371B50}" presName="hierChild3" presStyleCnt="0"/>
      <dgm:spPr/>
    </dgm:pt>
  </dgm:ptLst>
  <dgm:cxnLst>
    <dgm:cxn modelId="{C641B10E-B9D5-42B5-8B3C-80AAC465ABC2}" type="presOf" srcId="{1B800289-F374-45D9-BFA8-A1530DF190C7}" destId="{69265509-32E2-4D4F-A439-A61AEA8A26DE}" srcOrd="1" destOrd="0" presId="urn:microsoft.com/office/officeart/2005/8/layout/orgChart1"/>
    <dgm:cxn modelId="{99999C1C-DF31-4918-BA20-EF5F2F3D5986}" type="presOf" srcId="{0E69F81B-6326-4825-BDF3-5666BB371B50}" destId="{C0CE453D-4346-40C9-A18D-A0B3F4F56712}" srcOrd="1" destOrd="0" presId="urn:microsoft.com/office/officeart/2005/8/layout/orgChart1"/>
    <dgm:cxn modelId="{49C46520-C05A-459D-A1D5-64321A604B79}" srcId="{0E69F81B-6326-4825-BDF3-5666BB371B50}" destId="{1B800289-F374-45D9-BFA8-A1530DF190C7}" srcOrd="1" destOrd="0" parTransId="{77AD15E1-DC07-4972-8C85-4BE7680921F5}" sibTransId="{6568C188-776F-4DE1-AE8D-9107F4520029}"/>
    <dgm:cxn modelId="{BB499A25-A623-4E88-BDAC-86C78B1B72D8}" type="presOf" srcId="{CE7D0F26-CDFF-47C0-AD3E-3293BEEF7067}" destId="{56374487-7611-4B39-B989-1EBA45773B47}" srcOrd="0" destOrd="0" presId="urn:microsoft.com/office/officeart/2005/8/layout/orgChart1"/>
    <dgm:cxn modelId="{8AF4A234-46B4-4AD3-9119-28512EA4B498}" srcId="{0E69F81B-6326-4825-BDF3-5666BB371B50}" destId="{CE7D0F26-CDFF-47C0-AD3E-3293BEEF7067}" srcOrd="0" destOrd="0" parTransId="{7B6B0038-05FC-4BE7-8DC2-426271A4E906}" sibTransId="{A6456EA9-F5ED-4F38-8AE1-45FBA511CB60}"/>
    <dgm:cxn modelId="{10AA3D6B-D438-4D35-B2F3-72CFA03E77D7}" type="presOf" srcId="{CE7D0F26-CDFF-47C0-AD3E-3293BEEF7067}" destId="{A249CDF9-421B-442D-ACEC-EB2792291249}" srcOrd="1" destOrd="0" presId="urn:microsoft.com/office/officeart/2005/8/layout/orgChart1"/>
    <dgm:cxn modelId="{ED6B6E86-D4F1-4D18-96BF-3440573243C7}" type="presOf" srcId="{77AD15E1-DC07-4972-8C85-4BE7680921F5}" destId="{532EEC1F-AAFD-42E8-90E7-F2A6A2B49153}" srcOrd="0" destOrd="0" presId="urn:microsoft.com/office/officeart/2005/8/layout/orgChart1"/>
    <dgm:cxn modelId="{7FF3E397-4397-4D65-9B16-E55F5783ABDC}" type="presOf" srcId="{7B6B0038-05FC-4BE7-8DC2-426271A4E906}" destId="{EC2A7851-BC9B-4B16-A89C-91A7ECF2B9D7}" srcOrd="0" destOrd="0" presId="urn:microsoft.com/office/officeart/2005/8/layout/orgChart1"/>
    <dgm:cxn modelId="{A163E199-CF73-4CA2-86A1-29FDB1412C68}" type="presOf" srcId="{0E69F81B-6326-4825-BDF3-5666BB371B50}" destId="{81B5CD52-2E47-4FAC-BFC5-4B06A2C81BF1}" srcOrd="0" destOrd="0" presId="urn:microsoft.com/office/officeart/2005/8/layout/orgChart1"/>
    <dgm:cxn modelId="{57740FBF-0ED3-488C-8392-DF2EC5B5A9F2}" type="presOf" srcId="{1B800289-F374-45D9-BFA8-A1530DF190C7}" destId="{405397B2-4FA7-4F9C-A4BA-25B7630589C6}" srcOrd="0" destOrd="0" presId="urn:microsoft.com/office/officeart/2005/8/layout/orgChart1"/>
    <dgm:cxn modelId="{8AE038E0-6DA0-40C0-B026-5C7BAAE67C74}" srcId="{D22C1C38-B8BD-4EEB-B7E6-550B1771224E}" destId="{0E69F81B-6326-4825-BDF3-5666BB371B50}" srcOrd="0" destOrd="0" parTransId="{DEC1DCA8-2624-4917-92E2-908BEB1CB211}" sibTransId="{7B2FC0EA-2251-42BC-A79D-3F6D7AD8B5F6}"/>
    <dgm:cxn modelId="{3AD508EB-6B74-4882-9397-02C5C27B8739}" type="presOf" srcId="{D22C1C38-B8BD-4EEB-B7E6-550B1771224E}" destId="{8FA0894B-7E3B-4461-88BA-F0034E5C2114}" srcOrd="0" destOrd="0" presId="urn:microsoft.com/office/officeart/2005/8/layout/orgChart1"/>
    <dgm:cxn modelId="{7B6CD084-A17A-46ED-9577-EC3358077EFE}" type="presParOf" srcId="{8FA0894B-7E3B-4461-88BA-F0034E5C2114}" destId="{0B89E52B-E791-4C61-85A7-BDCAC28DF8E1}" srcOrd="0" destOrd="0" presId="urn:microsoft.com/office/officeart/2005/8/layout/orgChart1"/>
    <dgm:cxn modelId="{59D14704-51F0-4FB5-BAAF-8703275FB4C9}" type="presParOf" srcId="{0B89E52B-E791-4C61-85A7-BDCAC28DF8E1}" destId="{D8D86E62-09F5-4F95-A085-D4A466173203}" srcOrd="0" destOrd="0" presId="urn:microsoft.com/office/officeart/2005/8/layout/orgChart1"/>
    <dgm:cxn modelId="{49692563-F13A-4E3F-9F70-BB523898BCFF}" type="presParOf" srcId="{D8D86E62-09F5-4F95-A085-D4A466173203}" destId="{81B5CD52-2E47-4FAC-BFC5-4B06A2C81BF1}" srcOrd="0" destOrd="0" presId="urn:microsoft.com/office/officeart/2005/8/layout/orgChart1"/>
    <dgm:cxn modelId="{EE4D5775-48CA-48C4-BC0A-D4E43BFDB734}" type="presParOf" srcId="{D8D86E62-09F5-4F95-A085-D4A466173203}" destId="{C0CE453D-4346-40C9-A18D-A0B3F4F56712}" srcOrd="1" destOrd="0" presId="urn:microsoft.com/office/officeart/2005/8/layout/orgChart1"/>
    <dgm:cxn modelId="{CAE07F29-6695-4A73-A833-1A84E18F8740}" type="presParOf" srcId="{0B89E52B-E791-4C61-85A7-BDCAC28DF8E1}" destId="{61592477-BBE3-4097-A537-1DE765DBA534}" srcOrd="1" destOrd="0" presId="urn:microsoft.com/office/officeart/2005/8/layout/orgChart1"/>
    <dgm:cxn modelId="{3F90EED7-AD65-4BB0-A7F3-5D95F5EE8EC5}" type="presParOf" srcId="{61592477-BBE3-4097-A537-1DE765DBA534}" destId="{EC2A7851-BC9B-4B16-A89C-91A7ECF2B9D7}" srcOrd="0" destOrd="0" presId="urn:microsoft.com/office/officeart/2005/8/layout/orgChart1"/>
    <dgm:cxn modelId="{F6BEB822-7BDA-4F91-BB9C-1372C881344B}" type="presParOf" srcId="{61592477-BBE3-4097-A537-1DE765DBA534}" destId="{318FC276-8755-412E-84E0-9FD09AFF4043}" srcOrd="1" destOrd="0" presId="urn:microsoft.com/office/officeart/2005/8/layout/orgChart1"/>
    <dgm:cxn modelId="{C1B2C36A-3B23-4667-B248-5E0CA43D128A}" type="presParOf" srcId="{318FC276-8755-412E-84E0-9FD09AFF4043}" destId="{62D5997E-60E7-43BD-B6DF-3922B7F670F8}" srcOrd="0" destOrd="0" presId="urn:microsoft.com/office/officeart/2005/8/layout/orgChart1"/>
    <dgm:cxn modelId="{107E08BD-9D03-4DFF-A3FC-7B7A14C43501}" type="presParOf" srcId="{62D5997E-60E7-43BD-B6DF-3922B7F670F8}" destId="{56374487-7611-4B39-B989-1EBA45773B47}" srcOrd="0" destOrd="0" presId="urn:microsoft.com/office/officeart/2005/8/layout/orgChart1"/>
    <dgm:cxn modelId="{012AFD65-E85A-441E-9AA8-875193D012F8}" type="presParOf" srcId="{62D5997E-60E7-43BD-B6DF-3922B7F670F8}" destId="{A249CDF9-421B-442D-ACEC-EB2792291249}" srcOrd="1" destOrd="0" presId="urn:microsoft.com/office/officeart/2005/8/layout/orgChart1"/>
    <dgm:cxn modelId="{11CBD220-3BC3-41EA-B3E8-4C53B196D168}" type="presParOf" srcId="{318FC276-8755-412E-84E0-9FD09AFF4043}" destId="{2B9F0E96-3F5B-4EA9-A927-0D3B22647788}" srcOrd="1" destOrd="0" presId="urn:microsoft.com/office/officeart/2005/8/layout/orgChart1"/>
    <dgm:cxn modelId="{7C55F7D2-F3FF-4A14-9054-2129F31880F0}" type="presParOf" srcId="{318FC276-8755-412E-84E0-9FD09AFF4043}" destId="{40AD49CD-24A8-485E-BB3D-CAFA4A10D115}" srcOrd="2" destOrd="0" presId="urn:microsoft.com/office/officeart/2005/8/layout/orgChart1"/>
    <dgm:cxn modelId="{97E23761-2015-4531-BFC1-8AF1D1163190}" type="presParOf" srcId="{61592477-BBE3-4097-A537-1DE765DBA534}" destId="{532EEC1F-AAFD-42E8-90E7-F2A6A2B49153}" srcOrd="2" destOrd="0" presId="urn:microsoft.com/office/officeart/2005/8/layout/orgChart1"/>
    <dgm:cxn modelId="{240BB6F9-C988-4C7E-BD88-F01B2D888E97}" type="presParOf" srcId="{61592477-BBE3-4097-A537-1DE765DBA534}" destId="{D184A5CA-F6B4-42EB-8896-331402CFA016}" srcOrd="3" destOrd="0" presId="urn:microsoft.com/office/officeart/2005/8/layout/orgChart1"/>
    <dgm:cxn modelId="{4F29A73D-7DB9-47EF-B013-F6E808570D3C}" type="presParOf" srcId="{D184A5CA-F6B4-42EB-8896-331402CFA016}" destId="{4B0ADB80-E858-4D0B-BBF6-D2646980636C}" srcOrd="0" destOrd="0" presId="urn:microsoft.com/office/officeart/2005/8/layout/orgChart1"/>
    <dgm:cxn modelId="{7E3EC5E2-09B9-40DE-A7C0-8551FB6C8AA3}" type="presParOf" srcId="{4B0ADB80-E858-4D0B-BBF6-D2646980636C}" destId="{405397B2-4FA7-4F9C-A4BA-25B7630589C6}" srcOrd="0" destOrd="0" presId="urn:microsoft.com/office/officeart/2005/8/layout/orgChart1"/>
    <dgm:cxn modelId="{C52970E3-5A36-468A-A8C8-B41A687F2287}" type="presParOf" srcId="{4B0ADB80-E858-4D0B-BBF6-D2646980636C}" destId="{69265509-32E2-4D4F-A439-A61AEA8A26DE}" srcOrd="1" destOrd="0" presId="urn:microsoft.com/office/officeart/2005/8/layout/orgChart1"/>
    <dgm:cxn modelId="{86CC2316-467D-4277-BFDC-BD978515D4B0}" type="presParOf" srcId="{D184A5CA-F6B4-42EB-8896-331402CFA016}" destId="{41D7A8AA-C9AE-4BBE-94CB-A625CFA48AEB}" srcOrd="1" destOrd="0" presId="urn:microsoft.com/office/officeart/2005/8/layout/orgChart1"/>
    <dgm:cxn modelId="{55844400-ABAB-492E-BEF1-6E413BDD270E}" type="presParOf" srcId="{D184A5CA-F6B4-42EB-8896-331402CFA016}" destId="{E94E2E1D-CF69-4875-8D71-A10B7DF32EDF}" srcOrd="2" destOrd="0" presId="urn:microsoft.com/office/officeart/2005/8/layout/orgChart1"/>
    <dgm:cxn modelId="{2B6E84FB-DA8C-4D06-8F8C-DC8D4233FA5F}" type="presParOf" srcId="{0B89E52B-E791-4C61-85A7-BDCAC28DF8E1}" destId="{051730CB-E3E7-400D-BB81-EE5FCF3DE44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EEC1F-AAFD-42E8-90E7-F2A6A2B49153}">
      <dsp:nvSpPr>
        <dsp:cNvPr id="0" name=""/>
        <dsp:cNvSpPr/>
      </dsp:nvSpPr>
      <dsp:spPr>
        <a:xfrm>
          <a:off x="1839986" y="2323347"/>
          <a:ext cx="2224013" cy="771971"/>
        </a:xfrm>
        <a:custGeom>
          <a:avLst/>
          <a:gdLst/>
          <a:ahLst/>
          <a:cxnLst/>
          <a:rect l="0" t="0" r="0" b="0"/>
          <a:pathLst>
            <a:path>
              <a:moveTo>
                <a:pt x="2224013" y="0"/>
              </a:moveTo>
              <a:lnTo>
                <a:pt x="2224013" y="385985"/>
              </a:lnTo>
              <a:lnTo>
                <a:pt x="0" y="385985"/>
              </a:lnTo>
              <a:lnTo>
                <a:pt x="0" y="77197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2A7851-BC9B-4B16-A89C-91A7ECF2B9D7}">
      <dsp:nvSpPr>
        <dsp:cNvPr id="0" name=""/>
        <dsp:cNvSpPr/>
      </dsp:nvSpPr>
      <dsp:spPr>
        <a:xfrm>
          <a:off x="4063999" y="2323347"/>
          <a:ext cx="2224013" cy="7719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985"/>
              </a:lnTo>
              <a:lnTo>
                <a:pt x="2224013" y="385985"/>
              </a:lnTo>
              <a:lnTo>
                <a:pt x="2224013" y="77197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5CD52-2E47-4FAC-BFC5-4B06A2C81BF1}">
      <dsp:nvSpPr>
        <dsp:cNvPr id="0" name=""/>
        <dsp:cNvSpPr/>
      </dsp:nvSpPr>
      <dsp:spPr>
        <a:xfrm>
          <a:off x="2225972" y="485320"/>
          <a:ext cx="3676054" cy="18380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الاتِّصَالات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225972" y="485320"/>
        <a:ext cx="3676054" cy="1838027"/>
      </dsp:txXfrm>
    </dsp:sp>
    <dsp:sp modelId="{56374487-7611-4B39-B989-1EBA45773B47}">
      <dsp:nvSpPr>
        <dsp:cNvPr id="0" name=""/>
        <dsp:cNvSpPr/>
      </dsp:nvSpPr>
      <dsp:spPr>
        <a:xfrm>
          <a:off x="4449985" y="3095319"/>
          <a:ext cx="3676054" cy="18380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القَدِيمَة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449985" y="3095319"/>
        <a:ext cx="3676054" cy="1838027"/>
      </dsp:txXfrm>
    </dsp:sp>
    <dsp:sp modelId="{405397B2-4FA7-4F9C-A4BA-25B7630589C6}">
      <dsp:nvSpPr>
        <dsp:cNvPr id="0" name=""/>
        <dsp:cNvSpPr/>
      </dsp:nvSpPr>
      <dsp:spPr>
        <a:xfrm>
          <a:off x="1959" y="3095319"/>
          <a:ext cx="3676054" cy="18380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الجَدِيدَة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959" y="3095319"/>
        <a:ext cx="3676054" cy="1838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161E – Arabic Curriculum – Lecture No. 11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3850-9D85-2A4A-B6B7-456EA158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Communication (1)</a:t>
            </a:r>
            <a:br>
              <a:rPr lang="ar-EG"/>
            </a:br>
            <a:r>
              <a:rPr lang="ar-EG"/>
              <a:t>الاتِّصَالات (1)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0AFB1F-FA45-47B8-A31E-9820FE42F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0" y="-31758"/>
            <a:ext cx="2743200" cy="182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0ED573-9F61-4057-8AA4-F0715FA8F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8671" y="4049120"/>
            <a:ext cx="3196224" cy="2130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D5B2BE-0527-47E4-8546-F60DFBF2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909" y="0"/>
            <a:ext cx="3069818" cy="17267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A41F62-DE6B-47F3-9BD1-309ECFD622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869" y="3664363"/>
            <a:ext cx="2339044" cy="251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5B6C6-57AD-0344-808B-2D2A49A2C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sz="5400" dirty="0"/>
              <a:t>الهَاتِف المَحْمُول - الجَوَّال</a:t>
            </a:r>
            <a:endParaRPr lang="tr-TR" sz="5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6DEEEE-438C-A44A-9932-6C74DA2DF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84B88-F3D9-6A4F-9660-1A0A1E561ED7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3588EB-09E0-DC4E-9DF3-C09BA726E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289" y="1941534"/>
            <a:ext cx="5427423" cy="36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6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5B6C6-57AD-0344-808B-2D2A49A2C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sz="5400" dirty="0"/>
              <a:t>الحَاسُوب</a:t>
            </a:r>
            <a:endParaRPr lang="tr-TR" sz="5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6DEEEE-438C-A44A-9932-6C74DA2DF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84B88-F3D9-6A4F-9660-1A0A1E561ED7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01590F-A8BA-4946-A995-6D8563F23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543" y="1690688"/>
            <a:ext cx="6224914" cy="414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7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5B6C6-57AD-0344-808B-2D2A49A2C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sz="5400" dirty="0"/>
              <a:t>البَرِيد الإِلِكْتْرُونِيّ</a:t>
            </a:r>
            <a:endParaRPr lang="tr-TR" sz="5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6DEEEE-438C-A44A-9932-6C74DA2DF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84B88-F3D9-6A4F-9660-1A0A1E561ED7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F21115-06AE-164F-97D5-238A31B03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520" y="1813926"/>
            <a:ext cx="7118959" cy="400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3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5B6C6-57AD-0344-808B-2D2A49A2C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EG" sz="5400" dirty="0"/>
              <a:t>وَسَائِلُ التَّوَاصُلِ الاجْتِمَاعِيّ</a:t>
            </a:r>
            <a:endParaRPr lang="tr-TR" sz="5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6DEEEE-438C-A44A-9932-6C74DA2DF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84B88-F3D9-6A4F-9660-1A0A1E561ED7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C2E934-3A94-4E12-87C8-DDE4120EE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9916" y="1798496"/>
            <a:ext cx="3032168" cy="326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7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93B0F8-AE6A-A789-FF6F-EB9C8C571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7B5F92-C625-5372-BC92-B75A5FB5A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942" y="1049928"/>
            <a:ext cx="7278116" cy="14384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BC2EB8-5FB5-D0C4-5A7F-3D05E4FA5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547" y="3483999"/>
            <a:ext cx="7382905" cy="11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48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9BC5DD-42F4-4B69-9C66-D7E23568F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F7F037-9019-4AE5-88A1-5B5A2F36A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557" y="0"/>
            <a:ext cx="6613196" cy="642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31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6E5FB-B77E-0C43-81BE-841EB36B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C7A04-D5C0-0245-9146-ECA901D87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37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F12CC6-132F-461A-85D5-E863A521A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502" y="432854"/>
            <a:ext cx="6860995" cy="59922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49E55B4-CABA-4C4E-8293-087CF24F661A}"/>
              </a:ext>
            </a:extLst>
          </p:cNvPr>
          <p:cNvSpPr/>
          <p:nvPr/>
        </p:nvSpPr>
        <p:spPr>
          <a:xfrm>
            <a:off x="3558209" y="4740961"/>
            <a:ext cx="6762029" cy="8647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7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C95A147-0D37-424B-940D-69B45DF51E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418517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869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B5CD52-2E47-4FAC-BFC5-4B06A2C81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81B5CD52-2E47-4FAC-BFC5-4B06A2C81B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2A7851-BC9B-4B16-A89C-91A7ECF2B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EC2A7851-BC9B-4B16-A89C-91A7ECF2B9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374487-7611-4B39-B989-1EBA45773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56374487-7611-4B39-B989-1EBA45773B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2EEC1F-AAFD-42E8-90E7-F2A6A2B49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532EEC1F-AAFD-42E8-90E7-F2A6A2B491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5397B2-4FA7-4F9C-A4BA-25B7630589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405397B2-4FA7-4F9C-A4BA-25B7630589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109788"/>
            <a:ext cx="9144000" cy="2638425"/>
          </a:xfrm>
        </p:spPr>
        <p:txBody>
          <a:bodyPr>
            <a:norm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EG" sz="8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 مِن الاتِّصَالات القَدِيمَة</a:t>
            </a:r>
            <a:endParaRPr lang="en-US" sz="8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27256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5B6C6-57AD-0344-808B-2D2A49A2C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sz="5400" dirty="0"/>
              <a:t>الحَمَام الزَّاجِل</a:t>
            </a:r>
            <a:endParaRPr lang="tr-TR" sz="5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6DEEEE-438C-A44A-9932-6C74DA2DF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84B88-F3D9-6A4F-9660-1A0A1E561ED7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61595E-4A00-E44B-8F6F-E4E2B46F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800" y="2000250"/>
            <a:ext cx="59944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24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5B6C6-57AD-0344-808B-2D2A49A2C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sz="5400" dirty="0"/>
              <a:t>الرِّسَالَة</a:t>
            </a:r>
            <a:endParaRPr lang="tr-TR" sz="5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6DEEEE-438C-A44A-9932-6C74DA2DF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84B88-F3D9-6A4F-9660-1A0A1E561ED7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AE7947-4E97-434E-9821-4F41CA0D5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604" y="1966586"/>
            <a:ext cx="5364793" cy="35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8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5B6C6-57AD-0344-808B-2D2A49A2C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sz="5400" dirty="0" err="1"/>
              <a:t>الفَنَارَة</a:t>
            </a:r>
            <a:endParaRPr lang="tr-TR" sz="5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6DEEEE-438C-A44A-9932-6C74DA2DF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84B88-F3D9-6A4F-9660-1A0A1E561ED7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543AB9-0E59-D741-8FBF-0CE1BEE60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115" y="1690688"/>
            <a:ext cx="3963770" cy="396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8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5B6C6-57AD-0344-808B-2D2A49A2C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sz="5400" dirty="0"/>
              <a:t>الهَاتِف المَنْزِلِيّ</a:t>
            </a:r>
            <a:endParaRPr lang="tr-TR" sz="5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6DEEEE-438C-A44A-9932-6C74DA2DF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84B88-F3D9-6A4F-9660-1A0A1E561ED7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D900A2-F78B-094C-944C-73E48A09D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886" y="1577931"/>
            <a:ext cx="7018229" cy="467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8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84B88-F3D9-6A4F-9660-1A0A1E561E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109788"/>
            <a:ext cx="9144000" cy="2638425"/>
          </a:xfrm>
        </p:spPr>
        <p:txBody>
          <a:bodyPr>
            <a:norm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EG" sz="8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en-US" sz="8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EG" sz="8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) مِن الاتِّصَالات الجَدِيدَة</a:t>
            </a:r>
            <a:endParaRPr lang="en-US" sz="8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90482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59</Words>
  <Application>Microsoft Office PowerPoint</Application>
  <PresentationFormat>Widescreen</PresentationFormat>
  <Paragraphs>30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Sakkal Majalla</vt:lpstr>
      <vt:lpstr>Office Theme</vt:lpstr>
      <vt:lpstr>Communication (1) الاتِّصَالات (1)</vt:lpstr>
      <vt:lpstr>PowerPoint Presentation</vt:lpstr>
      <vt:lpstr>PowerPoint Presentation</vt:lpstr>
      <vt:lpstr>(1) مِن الاتِّصَالات القَدِيمَة</vt:lpstr>
      <vt:lpstr>الحَمَام الزَّاجِل</vt:lpstr>
      <vt:lpstr>الرِّسَالَة</vt:lpstr>
      <vt:lpstr>الفَنَارَة</vt:lpstr>
      <vt:lpstr>الهَاتِف المَنْزِلِيّ</vt:lpstr>
      <vt:lpstr>(2) مِن الاتِّصَالات الجَدِيدَة</vt:lpstr>
      <vt:lpstr>الهَاتِف المَحْمُول - الجَوَّال</vt:lpstr>
      <vt:lpstr>الحَاسُوب</vt:lpstr>
      <vt:lpstr>البَرِيد الإِلِكْتْرُونِيّ</vt:lpstr>
      <vt:lpstr>وَسَائِلُ التَّوَاصُلِ الاجْتِمَاعِيّ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Amro Ibrahim</dc:creator>
  <cp:keywords/>
  <dc:description/>
  <cp:lastModifiedBy>EHB</cp:lastModifiedBy>
  <cp:revision>39</cp:revision>
  <dcterms:created xsi:type="dcterms:W3CDTF">2020-09-13T16:40:33Z</dcterms:created>
  <dcterms:modified xsi:type="dcterms:W3CDTF">2024-11-02T16:13:27Z</dcterms:modified>
  <cp:category/>
</cp:coreProperties>
</file>