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308" r:id="rId4"/>
    <p:sldId id="312" r:id="rId5"/>
    <p:sldId id="313" r:id="rId6"/>
    <p:sldId id="314" r:id="rId7"/>
    <p:sldId id="315" r:id="rId8"/>
    <p:sldId id="381" r:id="rId9"/>
    <p:sldId id="382" r:id="rId10"/>
    <p:sldId id="392" r:id="rId11"/>
    <p:sldId id="379" r:id="rId12"/>
    <p:sldId id="298" r:id="rId13"/>
    <p:sldId id="385" r:id="rId14"/>
    <p:sldId id="386" r:id="rId15"/>
    <p:sldId id="390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أَمْضَيْتُ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 custRadScaleRad="101697" custRadScaleInc="271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 custRadScaleRad="10021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أَمْضَيْتَ العُطْلَةَ يَا خَالِد؟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مَعَ عَائِلَتِي إِلَى 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فَعَلْتَ فِي الرِّيف؟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جَدِّي وَجَدَّتِي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ذَهَبَ مَعَكَ؟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أَبِي وَأُمِّي وَأَخِي وَأُخْتِي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قَابَلْتَ هُنَاكَ؟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 عَمِّي وَزَوْجَتَهُ وَأَوْلَادَهُ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77940">
          <a:off x="5783634" y="2660075"/>
          <a:ext cx="69307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307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12845" y="2659887"/>
        <a:ext cx="34653" cy="34653"/>
      </dsp:txXfrm>
    </dsp:sp>
    <dsp:sp modelId="{D76B4B5C-4592-4226-BFF2-97E54732AC2F}">
      <dsp:nvSpPr>
        <dsp:cNvPr id="0" name=""/>
        <dsp:cNvSpPr/>
      </dsp:nvSpPr>
      <dsp:spPr>
        <a:xfrm>
          <a:off x="5003485" y="9344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43493" y="349352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779896">
          <a:off x="7056535" y="4923543"/>
          <a:ext cx="73512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3512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05722" y="4922304"/>
        <a:ext cx="36756" cy="36756"/>
      </dsp:txXfrm>
    </dsp:sp>
    <dsp:sp modelId="{BFCC64D9-A169-41D1-B6EF-0EC42675CECF}">
      <dsp:nvSpPr>
        <dsp:cNvPr id="0" name=""/>
        <dsp:cNvSpPr/>
      </dsp:nvSpPr>
      <dsp:spPr>
        <a:xfrm>
          <a:off x="7591341" y="4536281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31349" y="4876289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782">
          <a:off x="4432434" y="4923543"/>
          <a:ext cx="705306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705306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67454" y="4923049"/>
        <a:ext cx="35265" cy="35265"/>
      </dsp:txXfrm>
    </dsp:sp>
    <dsp:sp modelId="{6DA2094A-F5F8-46FF-8774-1564261B37E1}">
      <dsp:nvSpPr>
        <dsp:cNvPr id="0" name=""/>
        <dsp:cNvSpPr/>
      </dsp:nvSpPr>
      <dsp:spPr>
        <a:xfrm>
          <a:off x="2313315" y="4536281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أَمْضَيْتُ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3323" y="4876289"/>
        <a:ext cx="1641702" cy="164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أَمْضَيْتَ العُطْلَةَ يَا خَالِد؟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مَعَ عَائِلَتِي إِلَى الرِّيف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فَعَلْتَ فِي الرِّيف؟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جَدِّي وَجَدَّتِي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ذَهَبَ مَعَكَ؟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أَبِي وَأُمِّي وَأَخِي وَأُخْتِي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قَابَلْتَ هُنَاكَ؟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 عَمِّي وَزَوْجَتَهُ وَأَوْلَادَهُ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13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CcSHmOYVR18?si=sGUwvrNkCB75R_E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19-j_6pOR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family (1)</a:t>
            </a:r>
            <a:br>
              <a:rPr lang="en-US" dirty="0"/>
            </a:br>
            <a:r>
              <a:rPr lang="ar-EG" dirty="0"/>
              <a:t>العَائِلَة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7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العُطْلَةُ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17E0-6731-6990-1D9F-A18495F6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35" y="2729664"/>
            <a:ext cx="5519530" cy="39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2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2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02" y="432854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4452731" y="5649466"/>
            <a:ext cx="5698542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62269A-7870-8D49-B18F-5211CCCE5F89}"/>
              </a:ext>
            </a:extLst>
          </p:cNvPr>
          <p:cNvGrpSpPr/>
          <p:nvPr/>
        </p:nvGrpSpPr>
        <p:grpSpPr>
          <a:xfrm>
            <a:off x="1706534" y="883999"/>
            <a:ext cx="8778932" cy="6003818"/>
            <a:chOff x="1705510" y="196636"/>
            <a:chExt cx="7274103" cy="46002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9CF627-17C0-2746-A2BF-138CE0FA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480" y="196636"/>
              <a:ext cx="1431444" cy="17246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94164E-1EEF-7A49-9D4B-E0B36B1A0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260" y="209336"/>
              <a:ext cx="1456219" cy="17147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49ACB3-354A-014E-92D4-AB616C30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479" y="1921267"/>
              <a:ext cx="3691134" cy="2875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06D0D4-C9B2-D04C-BF0F-C8FC4FD4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5510" y="1933967"/>
              <a:ext cx="3582968" cy="14843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413B94-2D78-A744-8907-7E6C50B3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0" y="3417977"/>
              <a:ext cx="1384298" cy="95565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70B316-A7F5-9C46-9DE0-C8D99B22C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959" y="4376173"/>
              <a:ext cx="304369" cy="42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6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06825-9AEA-4157-AED9-D8CF92CA5398}"/>
              </a:ext>
            </a:extLst>
          </p:cNvPr>
          <p:cNvSpPr txBox="1"/>
          <p:nvPr/>
        </p:nvSpPr>
        <p:spPr>
          <a:xfrm>
            <a:off x="3041574" y="534580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https://youtu.be/CcSHmOYVR18?si=sGUwvrNkCB75R_Ey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2C6E5-A146-4B4E-9ACA-75CD5523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05" y="799761"/>
            <a:ext cx="7395990" cy="38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F9AD4-1386-8F48-B560-D040A880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17" y="0"/>
            <a:ext cx="5419983" cy="63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5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94635-47FE-4240-BAF7-67E8FF69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49" y="533400"/>
            <a:ext cx="90291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AA4C3-619F-E24D-94D8-01551C123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0"/>
          <a:stretch/>
        </p:blipFill>
        <p:spPr>
          <a:xfrm>
            <a:off x="3115081" y="154111"/>
            <a:ext cx="5961838" cy="62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1603C-0CC8-BB2A-E90F-E9D13D97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49" y="-4157"/>
            <a:ext cx="6691902" cy="6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0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94206-6B00-4AD1-9674-469B5979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178" y="899759"/>
            <a:ext cx="7649643" cy="505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9785B-A057-4F52-B354-535626991636}"/>
              </a:ext>
            </a:extLst>
          </p:cNvPr>
          <p:cNvSpPr txBox="1"/>
          <p:nvPr/>
        </p:nvSpPr>
        <p:spPr>
          <a:xfrm>
            <a:off x="4504497" y="6126676"/>
            <a:ext cx="3183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https://youtu.be/u19-j_6pORc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91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The family (1) العَائِلَة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العُطْلَةُ فِي الرِّيف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39</cp:revision>
  <dcterms:created xsi:type="dcterms:W3CDTF">2020-09-13T16:40:33Z</dcterms:created>
  <dcterms:modified xsi:type="dcterms:W3CDTF">2024-09-28T14:09:21Z</dcterms:modified>
  <cp:category/>
</cp:coreProperties>
</file>